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46" r:id="rId2"/>
    <p:sldId id="261" r:id="rId3"/>
    <p:sldId id="290" r:id="rId4"/>
    <p:sldId id="291" r:id="rId5"/>
    <p:sldId id="292" r:id="rId6"/>
    <p:sldId id="284" r:id="rId7"/>
    <p:sldId id="314" r:id="rId8"/>
    <p:sldId id="311" r:id="rId9"/>
    <p:sldId id="312" r:id="rId10"/>
    <p:sldId id="313" r:id="rId11"/>
    <p:sldId id="278" r:id="rId12"/>
    <p:sldId id="274" r:id="rId13"/>
    <p:sldId id="272" r:id="rId14"/>
    <p:sldId id="271" r:id="rId15"/>
    <p:sldId id="280" r:id="rId16"/>
    <p:sldId id="281" r:id="rId17"/>
    <p:sldId id="273" r:id="rId18"/>
    <p:sldId id="270" r:id="rId19"/>
    <p:sldId id="269" r:id="rId20"/>
    <p:sldId id="358" r:id="rId21"/>
    <p:sldId id="260" r:id="rId22"/>
    <p:sldId id="286" r:id="rId23"/>
    <p:sldId id="294" r:id="rId24"/>
    <p:sldId id="334" r:id="rId25"/>
    <p:sldId id="331" r:id="rId26"/>
    <p:sldId id="333" r:id="rId27"/>
    <p:sldId id="335" r:id="rId28"/>
    <p:sldId id="336" r:id="rId29"/>
    <p:sldId id="337" r:id="rId30"/>
    <p:sldId id="338" r:id="rId31"/>
    <p:sldId id="339" r:id="rId32"/>
    <p:sldId id="340" r:id="rId33"/>
    <p:sldId id="341" r:id="rId34"/>
    <p:sldId id="342" r:id="rId35"/>
    <p:sldId id="343" r:id="rId36"/>
    <p:sldId id="344" r:id="rId37"/>
    <p:sldId id="347" r:id="rId38"/>
    <p:sldId id="345" r:id="rId39"/>
    <p:sldId id="348" r:id="rId40"/>
    <p:sldId id="349" r:id="rId41"/>
    <p:sldId id="350" r:id="rId42"/>
    <p:sldId id="351" r:id="rId43"/>
    <p:sldId id="352" r:id="rId44"/>
    <p:sldId id="353" r:id="rId45"/>
    <p:sldId id="355" r:id="rId46"/>
    <p:sldId id="356" r:id="rId47"/>
    <p:sldId id="354" r:id="rId48"/>
    <p:sldId id="357" r:id="rId49"/>
    <p:sldId id="325" r:id="rId50"/>
    <p:sldId id="322" r:id="rId51"/>
    <p:sldId id="275" r:id="rId52"/>
    <p:sldId id="258" r:id="rId53"/>
    <p:sldId id="25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2397A-667D-4437-95AE-3E7573603BCC}" v="16" dt="2024-02-05T13:19:02.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NIAPPAN Devarajan" userId="0ccb0e75-6f62-4860-b5c8-e1d1cc272866" providerId="ADAL" clId="{6BFA7752-9EC0-471E-AC56-E890149C7F72}"/>
    <pc:docChg chg="undo redo custSel addSld delSld modSld sldOrd addMainMaster delMainMaster modMainMaster">
      <pc:chgData name="PALANIAPPAN Devarajan" userId="0ccb0e75-6f62-4860-b5c8-e1d1cc272866" providerId="ADAL" clId="{6BFA7752-9EC0-471E-AC56-E890149C7F72}" dt="2023-12-22T07:27:19.848" v="3797" actId="20577"/>
      <pc:docMkLst>
        <pc:docMk/>
      </pc:docMkLst>
      <pc:sldChg chg="addSp delSp modSp mod modTransition setBg setClrOvrMap delDesignElem">
        <pc:chgData name="PALANIAPPAN Devarajan" userId="0ccb0e75-6f62-4860-b5c8-e1d1cc272866" providerId="ADAL" clId="{6BFA7752-9EC0-471E-AC56-E890149C7F72}" dt="2023-12-21T13:07:18.121" v="3778" actId="1076"/>
        <pc:sldMkLst>
          <pc:docMk/>
          <pc:sldMk cId="1108333823" sldId="256"/>
        </pc:sldMkLst>
        <pc:spChg chg="add del mod">
          <ac:chgData name="PALANIAPPAN Devarajan" userId="0ccb0e75-6f62-4860-b5c8-e1d1cc272866" providerId="ADAL" clId="{6BFA7752-9EC0-471E-AC56-E890149C7F72}" dt="2023-12-07T11:53:04.212" v="435" actId="767"/>
          <ac:spMkLst>
            <pc:docMk/>
            <pc:sldMk cId="1108333823" sldId="256"/>
            <ac:spMk id="2" creationId="{AF426761-0DDA-EEE0-7A2A-65EC0B56377E}"/>
          </ac:spMkLst>
        </pc:spChg>
        <pc:spChg chg="mod ord">
          <ac:chgData name="PALANIAPPAN Devarajan" userId="0ccb0e75-6f62-4860-b5c8-e1d1cc272866" providerId="ADAL" clId="{6BFA7752-9EC0-471E-AC56-E890149C7F72}" dt="2023-12-08T07:09:04.190" v="614" actId="20577"/>
          <ac:spMkLst>
            <pc:docMk/>
            <pc:sldMk cId="1108333823" sldId="256"/>
            <ac:spMk id="5" creationId="{A5A7CB50-0D92-D3BA-FB32-BF072326FDAF}"/>
          </ac:spMkLst>
        </pc:spChg>
        <pc:spChg chg="add mod">
          <ac:chgData name="PALANIAPPAN Devarajan" userId="0ccb0e75-6f62-4860-b5c8-e1d1cc272866" providerId="ADAL" clId="{6BFA7752-9EC0-471E-AC56-E890149C7F72}" dt="2023-12-21T13:07:18.121" v="3778" actId="1076"/>
          <ac:spMkLst>
            <pc:docMk/>
            <pc:sldMk cId="1108333823" sldId="256"/>
            <ac:spMk id="6" creationId="{38D663E1-F39D-79DE-135E-1373AAA53DC7}"/>
          </ac:spMkLst>
        </pc:spChg>
        <pc:spChg chg="add del">
          <ac:chgData name="PALANIAPPAN Devarajan" userId="0ccb0e75-6f62-4860-b5c8-e1d1cc272866" providerId="ADAL" clId="{6BFA7752-9EC0-471E-AC56-E890149C7F72}" dt="2023-12-04T09:08:04.872" v="15" actId="26606"/>
          <ac:spMkLst>
            <pc:docMk/>
            <pc:sldMk cId="1108333823" sldId="256"/>
            <ac:spMk id="9" creationId="{D4771268-CB57-404A-9271-370EB28F6090}"/>
          </ac:spMkLst>
        </pc:spChg>
        <pc:spChg chg="add del">
          <ac:chgData name="PALANIAPPAN Devarajan" userId="0ccb0e75-6f62-4860-b5c8-e1d1cc272866" providerId="ADAL" clId="{6BFA7752-9EC0-471E-AC56-E890149C7F72}" dt="2023-12-04T09:08:06.896" v="17" actId="26606"/>
          <ac:spMkLst>
            <pc:docMk/>
            <pc:sldMk cId="1108333823" sldId="256"/>
            <ac:spMk id="11" creationId="{870A1295-61BC-4214-AA3E-D396673024D0}"/>
          </ac:spMkLst>
        </pc:spChg>
        <pc:spChg chg="add del">
          <ac:chgData name="PALANIAPPAN Devarajan" userId="0ccb0e75-6f62-4860-b5c8-e1d1cc272866" providerId="ADAL" clId="{6BFA7752-9EC0-471E-AC56-E890149C7F72}" dt="2023-12-04T09:07:36.296" v="1" actId="26606"/>
          <ac:spMkLst>
            <pc:docMk/>
            <pc:sldMk cId="1108333823" sldId="256"/>
            <ac:spMk id="12" creationId="{37C89E4B-3C9F-44B9-8B86-D9E3D112D8EC}"/>
          </ac:spMkLst>
        </pc:spChg>
        <pc:spChg chg="add del">
          <ac:chgData name="PALANIAPPAN Devarajan" userId="0ccb0e75-6f62-4860-b5c8-e1d1cc272866" providerId="ADAL" clId="{6BFA7752-9EC0-471E-AC56-E890149C7F72}" dt="2023-12-04T09:07:50.241" v="7" actId="26606"/>
          <ac:spMkLst>
            <pc:docMk/>
            <pc:sldMk cId="1108333823" sldId="256"/>
            <ac:spMk id="18"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1" creationId="{23D09407-53BC-485E-B4CE-BC5E4FC4B25B}"/>
          </ac:spMkLst>
        </pc:spChg>
        <pc:spChg chg="add del">
          <ac:chgData name="PALANIAPPAN Devarajan" userId="0ccb0e75-6f62-4860-b5c8-e1d1cc272866" providerId="ADAL" clId="{6BFA7752-9EC0-471E-AC56-E890149C7F72}" dt="2023-12-04T09:08:08.521" v="19" actId="26606"/>
          <ac:spMkLst>
            <pc:docMk/>
            <pc:sldMk cId="1108333823" sldId="256"/>
            <ac:spMk id="23" creationId="{19D32F93-50AC-4C46-A5DB-291C60DDB7BD}"/>
          </ac:spMkLst>
        </pc:spChg>
        <pc:spChg chg="add del">
          <ac:chgData name="PALANIAPPAN Devarajan" userId="0ccb0e75-6f62-4860-b5c8-e1d1cc272866" providerId="ADAL" clId="{6BFA7752-9EC0-471E-AC56-E890149C7F72}" dt="2023-12-04T09:08:08.521" v="19" actId="26606"/>
          <ac:spMkLst>
            <pc:docMk/>
            <pc:sldMk cId="1108333823" sldId="256"/>
            <ac:spMk id="24" creationId="{86FD7672-78BE-4D6F-A711-2CDB79B52DFF}"/>
          </ac:spMkLst>
        </pc:spChg>
        <pc:spChg chg="add del">
          <ac:chgData name="PALANIAPPAN Devarajan" userId="0ccb0e75-6f62-4860-b5c8-e1d1cc272866" providerId="ADAL" clId="{6BFA7752-9EC0-471E-AC56-E890149C7F72}" dt="2023-12-04T09:08:08.521" v="19" actId="26606"/>
          <ac:spMkLst>
            <pc:docMk/>
            <pc:sldMk cId="1108333823" sldId="256"/>
            <ac:spMk id="25" creationId="{827DC2C4-B485-428A-BF4A-472D2967F47F}"/>
          </ac:spMkLst>
        </pc:spChg>
        <pc:spChg chg="add del">
          <ac:chgData name="PALANIAPPAN Devarajan" userId="0ccb0e75-6f62-4860-b5c8-e1d1cc272866" providerId="ADAL" clId="{6BFA7752-9EC0-471E-AC56-E890149C7F72}" dt="2023-12-04T09:08:08.521" v="19" actId="26606"/>
          <ac:spMkLst>
            <pc:docMk/>
            <pc:sldMk cId="1108333823" sldId="256"/>
            <ac:spMk id="26"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7" creationId="{921DB988-49FC-4608-B0A2-E2F3A4019041}"/>
          </ac:spMkLst>
        </pc:spChg>
        <pc:spChg chg="add del">
          <ac:chgData name="PALANIAPPAN Devarajan" userId="0ccb0e75-6f62-4860-b5c8-e1d1cc272866" providerId="ADAL" clId="{6BFA7752-9EC0-471E-AC56-E890149C7F72}" dt="2023-12-04T09:08:10.088" v="21" actId="26606"/>
          <ac:spMkLst>
            <pc:docMk/>
            <pc:sldMk cId="1108333823" sldId="256"/>
            <ac:spMk id="29"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0"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1" creationId="{047C8CCB-F95D-4249-92DD-651249D3535A}"/>
          </ac:spMkLst>
        </pc:spChg>
        <pc:spChg chg="add del">
          <ac:chgData name="PALANIAPPAN Devarajan" userId="0ccb0e75-6f62-4860-b5c8-e1d1cc272866" providerId="ADAL" clId="{6BFA7752-9EC0-471E-AC56-E890149C7F72}" dt="2023-12-04T09:08:10.088" v="21" actId="26606"/>
          <ac:spMkLst>
            <pc:docMk/>
            <pc:sldMk cId="1108333823" sldId="256"/>
            <ac:spMk id="32" creationId="{047C8CCB-F95D-4249-92DD-651249D3535A}"/>
          </ac:spMkLst>
        </pc:spChg>
        <pc:spChg chg="add del">
          <ac:chgData name="PALANIAPPAN Devarajan" userId="0ccb0e75-6f62-4860-b5c8-e1d1cc272866" providerId="ADAL" clId="{6BFA7752-9EC0-471E-AC56-E890149C7F72}" dt="2023-12-04T09:07:50.241" v="7" actId="26606"/>
          <ac:spMkLst>
            <pc:docMk/>
            <pc:sldMk cId="1108333823" sldId="256"/>
            <ac:spMk id="33" creationId="{19D32F93-50AC-4C46-A5DB-291C60DDB7BD}"/>
          </ac:spMkLst>
        </pc:spChg>
        <pc:spChg chg="add del">
          <ac:chgData name="PALANIAPPAN Devarajan" userId="0ccb0e75-6f62-4860-b5c8-e1d1cc272866" providerId="ADAL" clId="{6BFA7752-9EC0-471E-AC56-E890149C7F72}" dt="2023-12-04T09:07:50.241" v="7" actId="26606"/>
          <ac:spMkLst>
            <pc:docMk/>
            <pc:sldMk cId="1108333823" sldId="256"/>
            <ac:spMk id="34" creationId="{86FD7672-78BE-4D6F-A711-2CDB79B52DFF}"/>
          </ac:spMkLst>
        </pc:spChg>
        <pc:spChg chg="add del">
          <ac:chgData name="PALANIAPPAN Devarajan" userId="0ccb0e75-6f62-4860-b5c8-e1d1cc272866" providerId="ADAL" clId="{6BFA7752-9EC0-471E-AC56-E890149C7F72}" dt="2023-12-04T09:07:50.241" v="7" actId="26606"/>
          <ac:spMkLst>
            <pc:docMk/>
            <pc:sldMk cId="1108333823" sldId="256"/>
            <ac:spMk id="35" creationId="{827DC2C4-B485-428A-BF4A-472D2967F47F}"/>
          </ac:spMkLst>
        </pc:spChg>
        <pc:spChg chg="add del">
          <ac:chgData name="PALANIAPPAN Devarajan" userId="0ccb0e75-6f62-4860-b5c8-e1d1cc272866" providerId="ADAL" clId="{6BFA7752-9EC0-471E-AC56-E890149C7F72}" dt="2023-12-04T09:08:14.586" v="23" actId="26606"/>
          <ac:spMkLst>
            <pc:docMk/>
            <pc:sldMk cId="1108333823" sldId="256"/>
            <ac:spMk id="36" creationId="{23D09407-53BC-485E-B4CE-BC5E4FC4B25B}"/>
          </ac:spMkLst>
        </pc:spChg>
        <pc:spChg chg="add del">
          <ac:chgData name="PALANIAPPAN Devarajan" userId="0ccb0e75-6f62-4860-b5c8-e1d1cc272866" providerId="ADAL" clId="{6BFA7752-9EC0-471E-AC56-E890149C7F72}" dt="2023-12-04T09:07:51.492" v="9" actId="26606"/>
          <ac:spMkLst>
            <pc:docMk/>
            <pc:sldMk cId="1108333823" sldId="256"/>
            <ac:spMk id="37" creationId="{ECC07320-C2CA-4E29-8481-9D9E143C7788}"/>
          </ac:spMkLst>
        </pc:spChg>
        <pc:spChg chg="add del">
          <ac:chgData name="PALANIAPPAN Devarajan" userId="0ccb0e75-6f62-4860-b5c8-e1d1cc272866" providerId="ADAL" clId="{6BFA7752-9EC0-471E-AC56-E890149C7F72}" dt="2023-12-04T09:08:14.586" v="23" actId="26606"/>
          <ac:spMkLst>
            <pc:docMk/>
            <pc:sldMk cId="1108333823" sldId="256"/>
            <ac:spMk id="39" creationId="{921DB988-49FC-4608-B0A2-E2F3A4019041}"/>
          </ac:spMkLst>
        </pc:spChg>
        <pc:spChg chg="add del">
          <ac:chgData name="PALANIAPPAN Devarajan" userId="0ccb0e75-6f62-4860-b5c8-e1d1cc272866" providerId="ADAL" clId="{6BFA7752-9EC0-471E-AC56-E890149C7F72}" dt="2023-12-04T09:07:59.470" v="11" actId="26606"/>
          <ac:spMkLst>
            <pc:docMk/>
            <pc:sldMk cId="1108333823" sldId="256"/>
            <ac:spMk id="40" creationId="{A4AC5506-6312-4701-8D3C-40187889A947}"/>
          </ac:spMkLst>
        </pc:spChg>
        <pc:spChg chg="add del">
          <ac:chgData name="PALANIAPPAN Devarajan" userId="0ccb0e75-6f62-4860-b5c8-e1d1cc272866" providerId="ADAL" clId="{6BFA7752-9EC0-471E-AC56-E890149C7F72}" dt="2023-12-04T09:08:23.302" v="25" actId="26606"/>
          <ac:spMkLst>
            <pc:docMk/>
            <pc:sldMk cId="1108333823" sldId="256"/>
            <ac:spMk id="49" creationId="{37C89E4B-3C9F-44B9-8B86-D9E3D112D8EC}"/>
          </ac:spMkLst>
        </pc:spChg>
        <pc:spChg chg="add del">
          <ac:chgData name="PALANIAPPAN Devarajan" userId="0ccb0e75-6f62-4860-b5c8-e1d1cc272866" providerId="ADAL" clId="{6BFA7752-9EC0-471E-AC56-E890149C7F72}" dt="2023-12-04T09:45:36.880" v="47" actId="26606"/>
          <ac:spMkLst>
            <pc:docMk/>
            <pc:sldMk cId="1108333823" sldId="256"/>
            <ac:spMk id="53" creationId="{A4AC5506-6312-4701-8D3C-40187889A947}"/>
          </ac:spMkLst>
        </pc:spChg>
        <pc:spChg chg="add del">
          <ac:chgData name="PALANIAPPAN Devarajan" userId="0ccb0e75-6f62-4860-b5c8-e1d1cc272866" providerId="ADAL" clId="{6BFA7752-9EC0-471E-AC56-E890149C7F72}" dt="2023-12-04T09:45:16.691" v="40" actId="26606"/>
          <ac:spMkLst>
            <pc:docMk/>
            <pc:sldMk cId="1108333823" sldId="256"/>
            <ac:spMk id="58" creationId="{F0A604E4-7307-451C-93BE-F1F7E1BF3BF8}"/>
          </ac:spMkLst>
        </pc:spChg>
        <pc:spChg chg="add del">
          <ac:chgData name="PALANIAPPAN Devarajan" userId="0ccb0e75-6f62-4860-b5c8-e1d1cc272866" providerId="ADAL" clId="{6BFA7752-9EC0-471E-AC56-E890149C7F72}" dt="2023-12-04T09:45:16.691" v="40" actId="26606"/>
          <ac:spMkLst>
            <pc:docMk/>
            <pc:sldMk cId="1108333823" sldId="256"/>
            <ac:spMk id="60" creationId="{F7F3A0AA-35E5-4085-942B-737839030604}"/>
          </ac:spMkLst>
        </pc:spChg>
        <pc:spChg chg="add del">
          <ac:chgData name="PALANIAPPAN Devarajan" userId="0ccb0e75-6f62-4860-b5c8-e1d1cc272866" providerId="ADAL" clId="{6BFA7752-9EC0-471E-AC56-E890149C7F72}" dt="2023-12-04T09:45:16.691" v="40" actId="26606"/>
          <ac:spMkLst>
            <pc:docMk/>
            <pc:sldMk cId="1108333823" sldId="256"/>
            <ac:spMk id="62" creationId="{402F5C38-C747-4173-ABBF-656E39E82130}"/>
          </ac:spMkLst>
        </pc:spChg>
        <pc:spChg chg="add del">
          <ac:chgData name="PALANIAPPAN Devarajan" userId="0ccb0e75-6f62-4860-b5c8-e1d1cc272866" providerId="ADAL" clId="{6BFA7752-9EC0-471E-AC56-E890149C7F72}" dt="2023-12-04T09:45:16.691" v="40" actId="26606"/>
          <ac:spMkLst>
            <pc:docMk/>
            <pc:sldMk cId="1108333823" sldId="256"/>
            <ac:spMk id="64" creationId="{E37EECFC-A684-4391-AE85-4CDAF5565F61}"/>
          </ac:spMkLst>
        </pc:spChg>
        <pc:spChg chg="add del">
          <ac:chgData name="PALANIAPPAN Devarajan" userId="0ccb0e75-6f62-4860-b5c8-e1d1cc272866" providerId="ADAL" clId="{6BFA7752-9EC0-471E-AC56-E890149C7F72}" dt="2023-12-04T09:45:25.043" v="42" actId="26606"/>
          <ac:spMkLst>
            <pc:docMk/>
            <pc:sldMk cId="1108333823" sldId="256"/>
            <ac:spMk id="66" creationId="{6753252F-4873-4F63-801D-CC719279A7D5}"/>
          </ac:spMkLst>
        </pc:spChg>
        <pc:spChg chg="add del">
          <ac:chgData name="PALANIAPPAN Devarajan" userId="0ccb0e75-6f62-4860-b5c8-e1d1cc272866" providerId="ADAL" clId="{6BFA7752-9EC0-471E-AC56-E890149C7F72}" dt="2023-12-04T09:45:25.043" v="42" actId="26606"/>
          <ac:spMkLst>
            <pc:docMk/>
            <pc:sldMk cId="1108333823" sldId="256"/>
            <ac:spMk id="67" creationId="{047C8CCB-F95D-4249-92DD-651249D3535A}"/>
          </ac:spMkLst>
        </pc:spChg>
        <pc:spChg chg="add del">
          <ac:chgData name="PALANIAPPAN Devarajan" userId="0ccb0e75-6f62-4860-b5c8-e1d1cc272866" providerId="ADAL" clId="{6BFA7752-9EC0-471E-AC56-E890149C7F72}" dt="2023-12-04T09:45:28.541" v="44" actId="26606"/>
          <ac:spMkLst>
            <pc:docMk/>
            <pc:sldMk cId="1108333823" sldId="256"/>
            <ac:spMk id="69" creationId="{F8446B12-7391-4711-8B31-112A0B896C76}"/>
          </ac:spMkLst>
        </pc:spChg>
        <pc:spChg chg="add del">
          <ac:chgData name="PALANIAPPAN Devarajan" userId="0ccb0e75-6f62-4860-b5c8-e1d1cc272866" providerId="ADAL" clId="{6BFA7752-9EC0-471E-AC56-E890149C7F72}" dt="2023-12-04T09:45:36.880" v="46" actId="26606"/>
          <ac:spMkLst>
            <pc:docMk/>
            <pc:sldMk cId="1108333823" sldId="256"/>
            <ac:spMk id="73" creationId="{ECC07320-C2CA-4E29-8481-9D9E143C7788}"/>
          </ac:spMkLst>
        </pc:spChg>
        <pc:spChg chg="add del">
          <ac:chgData name="PALANIAPPAN Devarajan" userId="0ccb0e75-6f62-4860-b5c8-e1d1cc272866" providerId="ADAL" clId="{6BFA7752-9EC0-471E-AC56-E890149C7F72}" dt="2023-12-04T09:48:40.550" v="95" actId="26606"/>
          <ac:spMkLst>
            <pc:docMk/>
            <pc:sldMk cId="1108333823" sldId="256"/>
            <ac:spMk id="76" creationId="{F0A604E4-7307-451C-93BE-F1F7E1BF3BF8}"/>
          </ac:spMkLst>
        </pc:spChg>
        <pc:spChg chg="add del">
          <ac:chgData name="PALANIAPPAN Devarajan" userId="0ccb0e75-6f62-4860-b5c8-e1d1cc272866" providerId="ADAL" clId="{6BFA7752-9EC0-471E-AC56-E890149C7F72}" dt="2023-12-04T09:48:40.550" v="95" actId="26606"/>
          <ac:spMkLst>
            <pc:docMk/>
            <pc:sldMk cId="1108333823" sldId="256"/>
            <ac:spMk id="77" creationId="{F7F3A0AA-35E5-4085-942B-737839030604}"/>
          </ac:spMkLst>
        </pc:spChg>
        <pc:spChg chg="add del">
          <ac:chgData name="PALANIAPPAN Devarajan" userId="0ccb0e75-6f62-4860-b5c8-e1d1cc272866" providerId="ADAL" clId="{6BFA7752-9EC0-471E-AC56-E890149C7F72}" dt="2023-12-04T09:48:40.550" v="95" actId="26606"/>
          <ac:spMkLst>
            <pc:docMk/>
            <pc:sldMk cId="1108333823" sldId="256"/>
            <ac:spMk id="78" creationId="{402F5C38-C747-4173-ABBF-656E39E82130}"/>
          </ac:spMkLst>
        </pc:spChg>
        <pc:spChg chg="add del">
          <ac:chgData name="PALANIAPPAN Devarajan" userId="0ccb0e75-6f62-4860-b5c8-e1d1cc272866" providerId="ADAL" clId="{6BFA7752-9EC0-471E-AC56-E890149C7F72}" dt="2023-12-04T09:48:40.550" v="95" actId="26606"/>
          <ac:spMkLst>
            <pc:docMk/>
            <pc:sldMk cId="1108333823" sldId="256"/>
            <ac:spMk id="79" creationId="{E37EECFC-A684-4391-AE85-4CDAF5565F61}"/>
          </ac:spMkLst>
        </pc:spChg>
        <pc:spChg chg="add del">
          <ac:chgData name="PALANIAPPAN Devarajan" userId="0ccb0e75-6f62-4860-b5c8-e1d1cc272866" providerId="ADAL" clId="{6BFA7752-9EC0-471E-AC56-E890149C7F72}" dt="2023-12-04T09:47:17.238" v="62" actId="26606"/>
          <ac:spMkLst>
            <pc:docMk/>
            <pc:sldMk cId="1108333823" sldId="256"/>
            <ac:spMk id="81"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2" creationId="{91E5A9A7-95C6-4F4F-B00E-C82E07FE62EF}"/>
          </ac:spMkLst>
        </pc:spChg>
        <pc:spChg chg="add del">
          <ac:chgData name="PALANIAPPAN Devarajan" userId="0ccb0e75-6f62-4860-b5c8-e1d1cc272866" providerId="ADAL" clId="{6BFA7752-9EC0-471E-AC56-E890149C7F72}" dt="2023-12-04T09:47:17.238" v="62" actId="26606"/>
          <ac:spMkLst>
            <pc:docMk/>
            <pc:sldMk cId="1108333823" sldId="256"/>
            <ac:spMk id="83" creationId="{D07DD2DE-F619-49DD-B5E7-03A290FF4ED1}"/>
          </ac:spMkLst>
        </pc:spChg>
        <pc:spChg chg="add del">
          <ac:chgData name="PALANIAPPAN Devarajan" userId="0ccb0e75-6f62-4860-b5c8-e1d1cc272866" providerId="ADAL" clId="{6BFA7752-9EC0-471E-AC56-E890149C7F72}" dt="2023-12-04T09:47:07.589" v="58" actId="26606"/>
          <ac:spMkLst>
            <pc:docMk/>
            <pc:sldMk cId="1108333823" sldId="256"/>
            <ac:spMk id="84"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5" creationId="{85149191-5F60-4A28-AAFF-039F96B0F3EC}"/>
          </ac:spMkLst>
        </pc:spChg>
        <pc:spChg chg="add del">
          <ac:chgData name="PALANIAPPAN Devarajan" userId="0ccb0e75-6f62-4860-b5c8-e1d1cc272866" providerId="ADAL" clId="{6BFA7752-9EC0-471E-AC56-E890149C7F72}" dt="2023-12-04T09:47:07.589" v="58" actId="26606"/>
          <ac:spMkLst>
            <pc:docMk/>
            <pc:sldMk cId="1108333823" sldId="256"/>
            <ac:spMk id="86" creationId="{1199E1B1-A8C0-4FE8-A5A8-1CB41D69F857}"/>
          </ac:spMkLst>
        </pc:spChg>
        <pc:spChg chg="add del">
          <ac:chgData name="PALANIAPPAN Devarajan" userId="0ccb0e75-6f62-4860-b5c8-e1d1cc272866" providerId="ADAL" clId="{6BFA7752-9EC0-471E-AC56-E890149C7F72}" dt="2023-12-04T09:47:07.589" v="58" actId="26606"/>
          <ac:spMkLst>
            <pc:docMk/>
            <pc:sldMk cId="1108333823" sldId="256"/>
            <ac:spMk id="88" creationId="{84A8DE83-DE75-4B41-9DB4-A7EC0B0DEC0B}"/>
          </ac:spMkLst>
        </pc:spChg>
        <pc:spChg chg="add del">
          <ac:chgData name="PALANIAPPAN Devarajan" userId="0ccb0e75-6f62-4860-b5c8-e1d1cc272866" providerId="ADAL" clId="{6BFA7752-9EC0-471E-AC56-E890149C7F72}" dt="2023-12-04T09:47:07.589" v="58" actId="26606"/>
          <ac:spMkLst>
            <pc:docMk/>
            <pc:sldMk cId="1108333823" sldId="256"/>
            <ac:spMk id="90" creationId="{A7009A0A-BEF5-4EAC-AF15-E4F9F002E239}"/>
          </ac:spMkLst>
        </pc:spChg>
        <pc:spChg chg="add del">
          <ac:chgData name="PALANIAPPAN Devarajan" userId="0ccb0e75-6f62-4860-b5c8-e1d1cc272866" providerId="ADAL" clId="{6BFA7752-9EC0-471E-AC56-E890149C7F72}" dt="2023-12-04T09:47:17.238" v="62" actId="26606"/>
          <ac:spMkLst>
            <pc:docMk/>
            <pc:sldMk cId="1108333823" sldId="256"/>
            <ac:spMk id="92" creationId="{F8260ED5-17F7-4158-B241-D51DD4CF1B7E}"/>
          </ac:spMkLst>
        </pc:spChg>
        <pc:spChg chg="add del">
          <ac:chgData name="PALANIAPPAN Devarajan" userId="0ccb0e75-6f62-4860-b5c8-e1d1cc272866" providerId="ADAL" clId="{6BFA7752-9EC0-471E-AC56-E890149C7F72}" dt="2023-12-04T09:47:18.266" v="64" actId="26606"/>
          <ac:spMkLst>
            <pc:docMk/>
            <pc:sldMk cId="1108333823" sldId="256"/>
            <ac:spMk id="94" creationId="{ECC07320-C2CA-4E29-8481-9D9E143C7788}"/>
          </ac:spMkLst>
        </pc:spChg>
        <pc:spChg chg="add del">
          <ac:chgData name="PALANIAPPAN Devarajan" userId="0ccb0e75-6f62-4860-b5c8-e1d1cc272866" providerId="ADAL" clId="{6BFA7752-9EC0-471E-AC56-E890149C7F72}" dt="2023-12-04T09:47:20.707" v="66" actId="26606"/>
          <ac:spMkLst>
            <pc:docMk/>
            <pc:sldMk cId="1108333823" sldId="256"/>
            <ac:spMk id="97" creationId="{A8384FB5-9ADC-4DDC-881B-597D56F5B15D}"/>
          </ac:spMkLst>
        </pc:spChg>
        <pc:spChg chg="add del">
          <ac:chgData name="PALANIAPPAN Devarajan" userId="0ccb0e75-6f62-4860-b5c8-e1d1cc272866" providerId="ADAL" clId="{6BFA7752-9EC0-471E-AC56-E890149C7F72}" dt="2023-12-04T09:47:20.707" v="66" actId="26606"/>
          <ac:spMkLst>
            <pc:docMk/>
            <pc:sldMk cId="1108333823" sldId="256"/>
            <ac:spMk id="98" creationId="{1199E1B1-A8C0-4FE8-A5A8-1CB41D69F857}"/>
          </ac:spMkLst>
        </pc:spChg>
        <pc:spChg chg="add del">
          <ac:chgData name="PALANIAPPAN Devarajan" userId="0ccb0e75-6f62-4860-b5c8-e1d1cc272866" providerId="ADAL" clId="{6BFA7752-9EC0-471E-AC56-E890149C7F72}" dt="2023-12-04T09:47:20.707" v="66" actId="26606"/>
          <ac:spMkLst>
            <pc:docMk/>
            <pc:sldMk cId="1108333823" sldId="256"/>
            <ac:spMk id="99" creationId="{84A8DE83-DE75-4B41-9DB4-A7EC0B0DEC0B}"/>
          </ac:spMkLst>
        </pc:spChg>
        <pc:spChg chg="add del">
          <ac:chgData name="PALANIAPPAN Devarajan" userId="0ccb0e75-6f62-4860-b5c8-e1d1cc272866" providerId="ADAL" clId="{6BFA7752-9EC0-471E-AC56-E890149C7F72}" dt="2023-12-04T09:47:20.707" v="66" actId="26606"/>
          <ac:spMkLst>
            <pc:docMk/>
            <pc:sldMk cId="1108333823" sldId="256"/>
            <ac:spMk id="100" creationId="{A7009A0A-BEF5-4EAC-AF15-E4F9F002E239}"/>
          </ac:spMkLst>
        </pc:spChg>
        <pc:spChg chg="add del">
          <ac:chgData name="PALANIAPPAN Devarajan" userId="0ccb0e75-6f62-4860-b5c8-e1d1cc272866" providerId="ADAL" clId="{6BFA7752-9EC0-471E-AC56-E890149C7F72}" dt="2023-12-04T09:47:23.670" v="68" actId="26606"/>
          <ac:spMkLst>
            <pc:docMk/>
            <pc:sldMk cId="1108333823" sldId="256"/>
            <ac:spMk id="102" creationId="{F0A604E4-7307-451C-93BE-F1F7E1BF3BF8}"/>
          </ac:spMkLst>
        </pc:spChg>
        <pc:spChg chg="add del">
          <ac:chgData name="PALANIAPPAN Devarajan" userId="0ccb0e75-6f62-4860-b5c8-e1d1cc272866" providerId="ADAL" clId="{6BFA7752-9EC0-471E-AC56-E890149C7F72}" dt="2023-12-04T09:47:23.670" v="68" actId="26606"/>
          <ac:spMkLst>
            <pc:docMk/>
            <pc:sldMk cId="1108333823" sldId="256"/>
            <ac:spMk id="103" creationId="{F7F3A0AA-35E5-4085-942B-737839030604}"/>
          </ac:spMkLst>
        </pc:spChg>
        <pc:spChg chg="add del">
          <ac:chgData name="PALANIAPPAN Devarajan" userId="0ccb0e75-6f62-4860-b5c8-e1d1cc272866" providerId="ADAL" clId="{6BFA7752-9EC0-471E-AC56-E890149C7F72}" dt="2023-12-04T09:47:23.670" v="68" actId="26606"/>
          <ac:spMkLst>
            <pc:docMk/>
            <pc:sldMk cId="1108333823" sldId="256"/>
            <ac:spMk id="104" creationId="{402F5C38-C747-4173-ABBF-656E39E82130}"/>
          </ac:spMkLst>
        </pc:spChg>
        <pc:spChg chg="add del">
          <ac:chgData name="PALANIAPPAN Devarajan" userId="0ccb0e75-6f62-4860-b5c8-e1d1cc272866" providerId="ADAL" clId="{6BFA7752-9EC0-471E-AC56-E890149C7F72}" dt="2023-12-04T09:47:23.670" v="68" actId="26606"/>
          <ac:spMkLst>
            <pc:docMk/>
            <pc:sldMk cId="1108333823" sldId="256"/>
            <ac:spMk id="105" creationId="{E37EECFC-A684-4391-AE85-4CDAF5565F61}"/>
          </ac:spMkLst>
        </pc:spChg>
        <pc:spChg chg="add del">
          <ac:chgData name="PALANIAPPAN Devarajan" userId="0ccb0e75-6f62-4860-b5c8-e1d1cc272866" providerId="ADAL" clId="{6BFA7752-9EC0-471E-AC56-E890149C7F72}" dt="2023-12-04T09:47:29.574" v="70" actId="26606"/>
          <ac:spMkLst>
            <pc:docMk/>
            <pc:sldMk cId="1108333823" sldId="256"/>
            <ac:spMk id="107" creationId="{A8384FB5-9ADC-4DDC-881B-597D56F5B15D}"/>
          </ac:spMkLst>
        </pc:spChg>
        <pc:spChg chg="add del">
          <ac:chgData name="PALANIAPPAN Devarajan" userId="0ccb0e75-6f62-4860-b5c8-e1d1cc272866" providerId="ADAL" clId="{6BFA7752-9EC0-471E-AC56-E890149C7F72}" dt="2023-12-04T09:47:29.574" v="70" actId="26606"/>
          <ac:spMkLst>
            <pc:docMk/>
            <pc:sldMk cId="1108333823" sldId="256"/>
            <ac:spMk id="108" creationId="{1199E1B1-A8C0-4FE8-A5A8-1CB41D69F857}"/>
          </ac:spMkLst>
        </pc:spChg>
        <pc:spChg chg="add del">
          <ac:chgData name="PALANIAPPAN Devarajan" userId="0ccb0e75-6f62-4860-b5c8-e1d1cc272866" providerId="ADAL" clId="{6BFA7752-9EC0-471E-AC56-E890149C7F72}" dt="2023-12-04T09:47:29.574" v="70" actId="26606"/>
          <ac:spMkLst>
            <pc:docMk/>
            <pc:sldMk cId="1108333823" sldId="256"/>
            <ac:spMk id="109" creationId="{84A8DE83-DE75-4B41-9DB4-A7EC0B0DEC0B}"/>
          </ac:spMkLst>
        </pc:spChg>
        <pc:spChg chg="add del">
          <ac:chgData name="PALANIAPPAN Devarajan" userId="0ccb0e75-6f62-4860-b5c8-e1d1cc272866" providerId="ADAL" clId="{6BFA7752-9EC0-471E-AC56-E890149C7F72}" dt="2023-12-04T09:47:29.574" v="70" actId="26606"/>
          <ac:spMkLst>
            <pc:docMk/>
            <pc:sldMk cId="1108333823" sldId="256"/>
            <ac:spMk id="110" creationId="{A7009A0A-BEF5-4EAC-AF15-E4F9F002E239}"/>
          </ac:spMkLst>
        </pc:spChg>
        <pc:spChg chg="add del">
          <ac:chgData name="PALANIAPPAN Devarajan" userId="0ccb0e75-6f62-4860-b5c8-e1d1cc272866" providerId="ADAL" clId="{6BFA7752-9EC0-471E-AC56-E890149C7F72}" dt="2023-12-04T09:47:33.905" v="72" actId="26606"/>
          <ac:spMkLst>
            <pc:docMk/>
            <pc:sldMk cId="1108333823" sldId="256"/>
            <ac:spMk id="112" creationId="{F0A604E4-7307-451C-93BE-F1F7E1BF3BF8}"/>
          </ac:spMkLst>
        </pc:spChg>
        <pc:spChg chg="add del">
          <ac:chgData name="PALANIAPPAN Devarajan" userId="0ccb0e75-6f62-4860-b5c8-e1d1cc272866" providerId="ADAL" clId="{6BFA7752-9EC0-471E-AC56-E890149C7F72}" dt="2023-12-04T09:47:33.905" v="72" actId="26606"/>
          <ac:spMkLst>
            <pc:docMk/>
            <pc:sldMk cId="1108333823" sldId="256"/>
            <ac:spMk id="113" creationId="{F7F3A0AA-35E5-4085-942B-737839030604}"/>
          </ac:spMkLst>
        </pc:spChg>
        <pc:spChg chg="add del">
          <ac:chgData name="PALANIAPPAN Devarajan" userId="0ccb0e75-6f62-4860-b5c8-e1d1cc272866" providerId="ADAL" clId="{6BFA7752-9EC0-471E-AC56-E890149C7F72}" dt="2023-12-04T09:47:33.905" v="72" actId="26606"/>
          <ac:spMkLst>
            <pc:docMk/>
            <pc:sldMk cId="1108333823" sldId="256"/>
            <ac:spMk id="114" creationId="{402F5C38-C747-4173-ABBF-656E39E82130}"/>
          </ac:spMkLst>
        </pc:spChg>
        <pc:spChg chg="add del">
          <ac:chgData name="PALANIAPPAN Devarajan" userId="0ccb0e75-6f62-4860-b5c8-e1d1cc272866" providerId="ADAL" clId="{6BFA7752-9EC0-471E-AC56-E890149C7F72}" dt="2023-12-04T09:47:33.905" v="72" actId="26606"/>
          <ac:spMkLst>
            <pc:docMk/>
            <pc:sldMk cId="1108333823" sldId="256"/>
            <ac:spMk id="115" creationId="{E37EECFC-A684-4391-AE85-4CDAF5565F61}"/>
          </ac:spMkLst>
        </pc:spChg>
        <pc:spChg chg="add del">
          <ac:chgData name="PALANIAPPAN Devarajan" userId="0ccb0e75-6f62-4860-b5c8-e1d1cc272866" providerId="ADAL" clId="{6BFA7752-9EC0-471E-AC56-E890149C7F72}" dt="2023-12-04T09:47:38.523" v="74" actId="26606"/>
          <ac:spMkLst>
            <pc:docMk/>
            <pc:sldMk cId="1108333823" sldId="256"/>
            <ac:spMk id="117" creationId="{6753252F-4873-4F63-801D-CC719279A7D5}"/>
          </ac:spMkLst>
        </pc:spChg>
        <pc:spChg chg="add del">
          <ac:chgData name="PALANIAPPAN Devarajan" userId="0ccb0e75-6f62-4860-b5c8-e1d1cc272866" providerId="ADAL" clId="{6BFA7752-9EC0-471E-AC56-E890149C7F72}" dt="2023-12-04T09:47:38.523" v="74" actId="26606"/>
          <ac:spMkLst>
            <pc:docMk/>
            <pc:sldMk cId="1108333823" sldId="256"/>
            <ac:spMk id="118" creationId="{047C8CCB-F95D-4249-92DD-651249D3535A}"/>
          </ac:spMkLst>
        </pc:spChg>
        <pc:spChg chg="add del">
          <ac:chgData name="PALANIAPPAN Devarajan" userId="0ccb0e75-6f62-4860-b5c8-e1d1cc272866" providerId="ADAL" clId="{6BFA7752-9EC0-471E-AC56-E890149C7F72}" dt="2023-12-04T09:47:52.320" v="76" actId="26606"/>
          <ac:spMkLst>
            <pc:docMk/>
            <pc:sldMk cId="1108333823" sldId="256"/>
            <ac:spMk id="120" creationId="{A8384FB5-9ADC-4DDC-881B-597D56F5B15D}"/>
          </ac:spMkLst>
        </pc:spChg>
        <pc:spChg chg="add del">
          <ac:chgData name="PALANIAPPAN Devarajan" userId="0ccb0e75-6f62-4860-b5c8-e1d1cc272866" providerId="ADAL" clId="{6BFA7752-9EC0-471E-AC56-E890149C7F72}" dt="2023-12-04T09:47:52.320" v="76" actId="26606"/>
          <ac:spMkLst>
            <pc:docMk/>
            <pc:sldMk cId="1108333823" sldId="256"/>
            <ac:spMk id="121" creationId="{1199E1B1-A8C0-4FE8-A5A8-1CB41D69F857}"/>
          </ac:spMkLst>
        </pc:spChg>
        <pc:spChg chg="add del">
          <ac:chgData name="PALANIAPPAN Devarajan" userId="0ccb0e75-6f62-4860-b5c8-e1d1cc272866" providerId="ADAL" clId="{6BFA7752-9EC0-471E-AC56-E890149C7F72}" dt="2023-12-04T09:47:52.320" v="76" actId="26606"/>
          <ac:spMkLst>
            <pc:docMk/>
            <pc:sldMk cId="1108333823" sldId="256"/>
            <ac:spMk id="122" creationId="{84A8DE83-DE75-4B41-9DB4-A7EC0B0DEC0B}"/>
          </ac:spMkLst>
        </pc:spChg>
        <pc:spChg chg="add del">
          <ac:chgData name="PALANIAPPAN Devarajan" userId="0ccb0e75-6f62-4860-b5c8-e1d1cc272866" providerId="ADAL" clId="{6BFA7752-9EC0-471E-AC56-E890149C7F72}" dt="2023-12-04T09:47:52.320" v="76" actId="26606"/>
          <ac:spMkLst>
            <pc:docMk/>
            <pc:sldMk cId="1108333823" sldId="256"/>
            <ac:spMk id="123" creationId="{A7009A0A-BEF5-4EAC-AF15-E4F9F002E239}"/>
          </ac:spMkLst>
        </pc:spChg>
        <pc:spChg chg="add del">
          <ac:chgData name="PALANIAPPAN Devarajan" userId="0ccb0e75-6f62-4860-b5c8-e1d1cc272866" providerId="ADAL" clId="{6BFA7752-9EC0-471E-AC56-E890149C7F72}" dt="2023-12-04T09:47:55.974" v="78" actId="26606"/>
          <ac:spMkLst>
            <pc:docMk/>
            <pc:sldMk cId="1108333823" sldId="256"/>
            <ac:spMk id="125" creationId="{F0A604E4-7307-451C-93BE-F1F7E1BF3BF8}"/>
          </ac:spMkLst>
        </pc:spChg>
        <pc:spChg chg="add del">
          <ac:chgData name="PALANIAPPAN Devarajan" userId="0ccb0e75-6f62-4860-b5c8-e1d1cc272866" providerId="ADAL" clId="{6BFA7752-9EC0-471E-AC56-E890149C7F72}" dt="2023-12-04T09:47:55.974" v="78" actId="26606"/>
          <ac:spMkLst>
            <pc:docMk/>
            <pc:sldMk cId="1108333823" sldId="256"/>
            <ac:spMk id="126" creationId="{F7F3A0AA-35E5-4085-942B-737839030604}"/>
          </ac:spMkLst>
        </pc:spChg>
        <pc:spChg chg="add del">
          <ac:chgData name="PALANIAPPAN Devarajan" userId="0ccb0e75-6f62-4860-b5c8-e1d1cc272866" providerId="ADAL" clId="{6BFA7752-9EC0-471E-AC56-E890149C7F72}" dt="2023-12-04T09:47:55.974" v="78" actId="26606"/>
          <ac:spMkLst>
            <pc:docMk/>
            <pc:sldMk cId="1108333823" sldId="256"/>
            <ac:spMk id="127" creationId="{402F5C38-C747-4173-ABBF-656E39E82130}"/>
          </ac:spMkLst>
        </pc:spChg>
        <pc:spChg chg="add del">
          <ac:chgData name="PALANIAPPAN Devarajan" userId="0ccb0e75-6f62-4860-b5c8-e1d1cc272866" providerId="ADAL" clId="{6BFA7752-9EC0-471E-AC56-E890149C7F72}" dt="2023-12-04T09:47:55.974" v="78" actId="26606"/>
          <ac:spMkLst>
            <pc:docMk/>
            <pc:sldMk cId="1108333823" sldId="256"/>
            <ac:spMk id="128" creationId="{E37EECFC-A684-4391-AE85-4CDAF5565F61}"/>
          </ac:spMkLst>
        </pc:spChg>
        <pc:spChg chg="add del">
          <ac:chgData name="PALANIAPPAN Devarajan" userId="0ccb0e75-6f62-4860-b5c8-e1d1cc272866" providerId="ADAL" clId="{6BFA7752-9EC0-471E-AC56-E890149C7F72}" dt="2023-12-04T09:48:01.507" v="80" actId="26606"/>
          <ac:spMkLst>
            <pc:docMk/>
            <pc:sldMk cId="1108333823" sldId="256"/>
            <ac:spMk id="130" creationId="{6753252F-4873-4F63-801D-CC719279A7D5}"/>
          </ac:spMkLst>
        </pc:spChg>
        <pc:spChg chg="add del">
          <ac:chgData name="PALANIAPPAN Devarajan" userId="0ccb0e75-6f62-4860-b5c8-e1d1cc272866" providerId="ADAL" clId="{6BFA7752-9EC0-471E-AC56-E890149C7F72}" dt="2023-12-04T09:48:01.507" v="80" actId="26606"/>
          <ac:spMkLst>
            <pc:docMk/>
            <pc:sldMk cId="1108333823" sldId="256"/>
            <ac:spMk id="131" creationId="{047C8CCB-F95D-4249-92DD-651249D3535A}"/>
          </ac:spMkLst>
        </pc:spChg>
        <pc:spChg chg="add del">
          <ac:chgData name="PALANIAPPAN Devarajan" userId="0ccb0e75-6f62-4860-b5c8-e1d1cc272866" providerId="ADAL" clId="{6BFA7752-9EC0-471E-AC56-E890149C7F72}" dt="2023-12-04T09:48:02.671" v="82" actId="26606"/>
          <ac:spMkLst>
            <pc:docMk/>
            <pc:sldMk cId="1108333823" sldId="256"/>
            <ac:spMk id="133" creationId="{0E91F5CA-B392-444C-88E3-BF5BAAEBDEB0}"/>
          </ac:spMkLst>
        </pc:spChg>
        <pc:spChg chg="add del">
          <ac:chgData name="PALANIAPPAN Devarajan" userId="0ccb0e75-6f62-4860-b5c8-e1d1cc272866" providerId="ADAL" clId="{6BFA7752-9EC0-471E-AC56-E890149C7F72}" dt="2023-12-04T09:48:02.671" v="82" actId="26606"/>
          <ac:spMkLst>
            <pc:docMk/>
            <pc:sldMk cId="1108333823" sldId="256"/>
            <ac:spMk id="134" creationId="{DFCA2118-59A2-4310-A4B2-F2CBA821E842}"/>
          </ac:spMkLst>
        </pc:spChg>
        <pc:spChg chg="add del">
          <ac:chgData name="PALANIAPPAN Devarajan" userId="0ccb0e75-6f62-4860-b5c8-e1d1cc272866" providerId="ADAL" clId="{6BFA7752-9EC0-471E-AC56-E890149C7F72}" dt="2023-12-04T09:48:10.246" v="84" actId="26606"/>
          <ac:spMkLst>
            <pc:docMk/>
            <pc:sldMk cId="1108333823" sldId="256"/>
            <ac:spMk id="136" creationId="{A8384FB5-9ADC-4DDC-881B-597D56F5B15D}"/>
          </ac:spMkLst>
        </pc:spChg>
        <pc:spChg chg="add del">
          <ac:chgData name="PALANIAPPAN Devarajan" userId="0ccb0e75-6f62-4860-b5c8-e1d1cc272866" providerId="ADAL" clId="{6BFA7752-9EC0-471E-AC56-E890149C7F72}" dt="2023-12-04T09:48:10.246" v="84" actId="26606"/>
          <ac:spMkLst>
            <pc:docMk/>
            <pc:sldMk cId="1108333823" sldId="256"/>
            <ac:spMk id="137" creationId="{1199E1B1-A8C0-4FE8-A5A8-1CB41D69F857}"/>
          </ac:spMkLst>
        </pc:spChg>
        <pc:spChg chg="add del">
          <ac:chgData name="PALANIAPPAN Devarajan" userId="0ccb0e75-6f62-4860-b5c8-e1d1cc272866" providerId="ADAL" clId="{6BFA7752-9EC0-471E-AC56-E890149C7F72}" dt="2023-12-04T09:48:10.246" v="84" actId="26606"/>
          <ac:spMkLst>
            <pc:docMk/>
            <pc:sldMk cId="1108333823" sldId="256"/>
            <ac:spMk id="138" creationId="{84A8DE83-DE75-4B41-9DB4-A7EC0B0DEC0B}"/>
          </ac:spMkLst>
        </pc:spChg>
        <pc:spChg chg="add del">
          <ac:chgData name="PALANIAPPAN Devarajan" userId="0ccb0e75-6f62-4860-b5c8-e1d1cc272866" providerId="ADAL" clId="{6BFA7752-9EC0-471E-AC56-E890149C7F72}" dt="2023-12-04T09:48:10.246" v="84" actId="26606"/>
          <ac:spMkLst>
            <pc:docMk/>
            <pc:sldMk cId="1108333823" sldId="256"/>
            <ac:spMk id="139" creationId="{A7009A0A-BEF5-4EAC-AF15-E4F9F002E239}"/>
          </ac:spMkLst>
        </pc:spChg>
        <pc:spChg chg="add del">
          <ac:chgData name="PALANIAPPAN Devarajan" userId="0ccb0e75-6f62-4860-b5c8-e1d1cc272866" providerId="ADAL" clId="{6BFA7752-9EC0-471E-AC56-E890149C7F72}" dt="2023-12-04T09:48:18.254" v="86" actId="26606"/>
          <ac:spMkLst>
            <pc:docMk/>
            <pc:sldMk cId="1108333823" sldId="256"/>
            <ac:spMk id="141" creationId="{6753252F-4873-4F63-801D-CC719279A7D5}"/>
          </ac:spMkLst>
        </pc:spChg>
        <pc:spChg chg="add del">
          <ac:chgData name="PALANIAPPAN Devarajan" userId="0ccb0e75-6f62-4860-b5c8-e1d1cc272866" providerId="ADAL" clId="{6BFA7752-9EC0-471E-AC56-E890149C7F72}" dt="2023-12-04T09:48:18.254" v="86" actId="26606"/>
          <ac:spMkLst>
            <pc:docMk/>
            <pc:sldMk cId="1108333823" sldId="256"/>
            <ac:spMk id="142" creationId="{047C8CCB-F95D-4249-92DD-651249D3535A}"/>
          </ac:spMkLst>
        </pc:spChg>
        <pc:spChg chg="add del">
          <ac:chgData name="PALANIAPPAN Devarajan" userId="0ccb0e75-6f62-4860-b5c8-e1d1cc272866" providerId="ADAL" clId="{6BFA7752-9EC0-471E-AC56-E890149C7F72}" dt="2023-12-04T09:48:23.990" v="88" actId="26606"/>
          <ac:spMkLst>
            <pc:docMk/>
            <pc:sldMk cId="1108333823" sldId="256"/>
            <ac:spMk id="144" creationId="{F0A604E4-7307-451C-93BE-F1F7E1BF3BF8}"/>
          </ac:spMkLst>
        </pc:spChg>
        <pc:spChg chg="add del">
          <ac:chgData name="PALANIAPPAN Devarajan" userId="0ccb0e75-6f62-4860-b5c8-e1d1cc272866" providerId="ADAL" clId="{6BFA7752-9EC0-471E-AC56-E890149C7F72}" dt="2023-12-04T09:48:23.990" v="88" actId="26606"/>
          <ac:spMkLst>
            <pc:docMk/>
            <pc:sldMk cId="1108333823" sldId="256"/>
            <ac:spMk id="145" creationId="{F7F3A0AA-35E5-4085-942B-737839030604}"/>
          </ac:spMkLst>
        </pc:spChg>
        <pc:spChg chg="add del">
          <ac:chgData name="PALANIAPPAN Devarajan" userId="0ccb0e75-6f62-4860-b5c8-e1d1cc272866" providerId="ADAL" clId="{6BFA7752-9EC0-471E-AC56-E890149C7F72}" dt="2023-12-04T09:48:23.990" v="88" actId="26606"/>
          <ac:spMkLst>
            <pc:docMk/>
            <pc:sldMk cId="1108333823" sldId="256"/>
            <ac:spMk id="146" creationId="{402F5C38-C747-4173-ABBF-656E39E82130}"/>
          </ac:spMkLst>
        </pc:spChg>
        <pc:spChg chg="add del">
          <ac:chgData name="PALANIAPPAN Devarajan" userId="0ccb0e75-6f62-4860-b5c8-e1d1cc272866" providerId="ADAL" clId="{6BFA7752-9EC0-471E-AC56-E890149C7F72}" dt="2023-12-04T09:48:23.990" v="88" actId="26606"/>
          <ac:spMkLst>
            <pc:docMk/>
            <pc:sldMk cId="1108333823" sldId="256"/>
            <ac:spMk id="147" creationId="{E37EECFC-A684-4391-AE85-4CDAF5565F61}"/>
          </ac:spMkLst>
        </pc:spChg>
        <pc:spChg chg="add del">
          <ac:chgData name="PALANIAPPAN Devarajan" userId="0ccb0e75-6f62-4860-b5c8-e1d1cc272866" providerId="ADAL" clId="{6BFA7752-9EC0-471E-AC56-E890149C7F72}" dt="2023-12-04T09:48:32.329" v="90" actId="26606"/>
          <ac:spMkLst>
            <pc:docMk/>
            <pc:sldMk cId="1108333823" sldId="256"/>
            <ac:spMk id="149" creationId="{A8384FB5-9ADC-4DDC-881B-597D56F5B15D}"/>
          </ac:spMkLst>
        </pc:spChg>
        <pc:spChg chg="add del">
          <ac:chgData name="PALANIAPPAN Devarajan" userId="0ccb0e75-6f62-4860-b5c8-e1d1cc272866" providerId="ADAL" clId="{6BFA7752-9EC0-471E-AC56-E890149C7F72}" dt="2023-12-04T09:48:32.329" v="90" actId="26606"/>
          <ac:spMkLst>
            <pc:docMk/>
            <pc:sldMk cId="1108333823" sldId="256"/>
            <ac:spMk id="150" creationId="{1199E1B1-A8C0-4FE8-A5A8-1CB41D69F857}"/>
          </ac:spMkLst>
        </pc:spChg>
        <pc:spChg chg="add del">
          <ac:chgData name="PALANIAPPAN Devarajan" userId="0ccb0e75-6f62-4860-b5c8-e1d1cc272866" providerId="ADAL" clId="{6BFA7752-9EC0-471E-AC56-E890149C7F72}" dt="2023-12-04T09:48:32.329" v="90" actId="26606"/>
          <ac:spMkLst>
            <pc:docMk/>
            <pc:sldMk cId="1108333823" sldId="256"/>
            <ac:spMk id="151" creationId="{84A8DE83-DE75-4B41-9DB4-A7EC0B0DEC0B}"/>
          </ac:spMkLst>
        </pc:spChg>
        <pc:spChg chg="add del">
          <ac:chgData name="PALANIAPPAN Devarajan" userId="0ccb0e75-6f62-4860-b5c8-e1d1cc272866" providerId="ADAL" clId="{6BFA7752-9EC0-471E-AC56-E890149C7F72}" dt="2023-12-04T09:48:32.329" v="90" actId="26606"/>
          <ac:spMkLst>
            <pc:docMk/>
            <pc:sldMk cId="1108333823" sldId="256"/>
            <ac:spMk id="152" creationId="{A7009A0A-BEF5-4EAC-AF15-E4F9F002E239}"/>
          </ac:spMkLst>
        </pc:spChg>
        <pc:spChg chg="add del">
          <ac:chgData name="PALANIAPPAN Devarajan" userId="0ccb0e75-6f62-4860-b5c8-e1d1cc272866" providerId="ADAL" clId="{6BFA7752-9EC0-471E-AC56-E890149C7F72}" dt="2023-12-04T09:48:39.615" v="92" actId="26606"/>
          <ac:spMkLst>
            <pc:docMk/>
            <pc:sldMk cId="1108333823" sldId="256"/>
            <ac:spMk id="154" creationId="{F0A604E4-7307-451C-93BE-F1F7E1BF3BF8}"/>
          </ac:spMkLst>
        </pc:spChg>
        <pc:spChg chg="add del">
          <ac:chgData name="PALANIAPPAN Devarajan" userId="0ccb0e75-6f62-4860-b5c8-e1d1cc272866" providerId="ADAL" clId="{6BFA7752-9EC0-471E-AC56-E890149C7F72}" dt="2023-12-04T09:48:39.615" v="92" actId="26606"/>
          <ac:spMkLst>
            <pc:docMk/>
            <pc:sldMk cId="1108333823" sldId="256"/>
            <ac:spMk id="155" creationId="{F7F3A0AA-35E5-4085-942B-737839030604}"/>
          </ac:spMkLst>
        </pc:spChg>
        <pc:spChg chg="add del">
          <ac:chgData name="PALANIAPPAN Devarajan" userId="0ccb0e75-6f62-4860-b5c8-e1d1cc272866" providerId="ADAL" clId="{6BFA7752-9EC0-471E-AC56-E890149C7F72}" dt="2023-12-04T09:48:39.615" v="92" actId="26606"/>
          <ac:spMkLst>
            <pc:docMk/>
            <pc:sldMk cId="1108333823" sldId="256"/>
            <ac:spMk id="156" creationId="{402F5C38-C747-4173-ABBF-656E39E82130}"/>
          </ac:spMkLst>
        </pc:spChg>
        <pc:spChg chg="add del">
          <ac:chgData name="PALANIAPPAN Devarajan" userId="0ccb0e75-6f62-4860-b5c8-e1d1cc272866" providerId="ADAL" clId="{6BFA7752-9EC0-471E-AC56-E890149C7F72}" dt="2023-12-04T09:48:39.615" v="92" actId="26606"/>
          <ac:spMkLst>
            <pc:docMk/>
            <pc:sldMk cId="1108333823" sldId="256"/>
            <ac:spMk id="157" creationId="{E37EECFC-A684-4391-AE85-4CDAF5565F61}"/>
          </ac:spMkLst>
        </pc:spChg>
        <pc:spChg chg="add del">
          <ac:chgData name="PALANIAPPAN Devarajan" userId="0ccb0e75-6f62-4860-b5c8-e1d1cc272866" providerId="ADAL" clId="{6BFA7752-9EC0-471E-AC56-E890149C7F72}" dt="2023-12-04T09:48:40.545" v="94" actId="26606"/>
          <ac:spMkLst>
            <pc:docMk/>
            <pc:sldMk cId="1108333823" sldId="256"/>
            <ac:spMk id="159" creationId="{0E91F5CA-B392-444C-88E3-BF5BAAEBDEB0}"/>
          </ac:spMkLst>
        </pc:spChg>
        <pc:spChg chg="add del">
          <ac:chgData name="PALANIAPPAN Devarajan" userId="0ccb0e75-6f62-4860-b5c8-e1d1cc272866" providerId="ADAL" clId="{6BFA7752-9EC0-471E-AC56-E890149C7F72}" dt="2023-12-04T09:48:40.545" v="94" actId="26606"/>
          <ac:spMkLst>
            <pc:docMk/>
            <pc:sldMk cId="1108333823" sldId="256"/>
            <ac:spMk id="160" creationId="{DFCA2118-59A2-4310-A4B2-F2CBA821E842}"/>
          </ac:spMkLst>
        </pc:spChg>
        <pc:spChg chg="add del">
          <ac:chgData name="PALANIAPPAN Devarajan" userId="0ccb0e75-6f62-4860-b5c8-e1d1cc272866" providerId="ADAL" clId="{6BFA7752-9EC0-471E-AC56-E890149C7F72}" dt="2023-12-08T06:59:25.518" v="584" actId="26606"/>
          <ac:spMkLst>
            <pc:docMk/>
            <pc:sldMk cId="1108333823" sldId="256"/>
            <ac:spMk id="162" creationId="{A8384FB5-9ADC-4DDC-881B-597D56F5B15D}"/>
          </ac:spMkLst>
        </pc:spChg>
        <pc:spChg chg="add del">
          <ac:chgData name="PALANIAPPAN Devarajan" userId="0ccb0e75-6f62-4860-b5c8-e1d1cc272866" providerId="ADAL" clId="{6BFA7752-9EC0-471E-AC56-E890149C7F72}" dt="2023-12-08T06:59:25.518" v="584" actId="26606"/>
          <ac:spMkLst>
            <pc:docMk/>
            <pc:sldMk cId="1108333823" sldId="256"/>
            <ac:spMk id="163" creationId="{1199E1B1-A8C0-4FE8-A5A8-1CB41D69F857}"/>
          </ac:spMkLst>
        </pc:spChg>
        <pc:spChg chg="add del">
          <ac:chgData name="PALANIAPPAN Devarajan" userId="0ccb0e75-6f62-4860-b5c8-e1d1cc272866" providerId="ADAL" clId="{6BFA7752-9EC0-471E-AC56-E890149C7F72}" dt="2023-12-08T06:59:25.518" v="584" actId="26606"/>
          <ac:spMkLst>
            <pc:docMk/>
            <pc:sldMk cId="1108333823" sldId="256"/>
            <ac:spMk id="164" creationId="{84A8DE83-DE75-4B41-9DB4-A7EC0B0DEC0B}"/>
          </ac:spMkLst>
        </pc:spChg>
        <pc:spChg chg="add del">
          <ac:chgData name="PALANIAPPAN Devarajan" userId="0ccb0e75-6f62-4860-b5c8-e1d1cc272866" providerId="ADAL" clId="{6BFA7752-9EC0-471E-AC56-E890149C7F72}" dt="2023-12-08T06:59:25.518" v="584" actId="26606"/>
          <ac:spMkLst>
            <pc:docMk/>
            <pc:sldMk cId="1108333823" sldId="256"/>
            <ac:spMk id="165" creationId="{A7009A0A-BEF5-4EAC-AF15-E4F9F002E239}"/>
          </ac:spMkLst>
        </pc:spChg>
        <pc:spChg chg="add del">
          <ac:chgData name="PALANIAPPAN Devarajan" userId="0ccb0e75-6f62-4860-b5c8-e1d1cc272866" providerId="ADAL" clId="{6BFA7752-9EC0-471E-AC56-E890149C7F72}" dt="2023-12-08T06:59:13.513" v="581" actId="26606"/>
          <ac:spMkLst>
            <pc:docMk/>
            <pc:sldMk cId="1108333823" sldId="256"/>
            <ac:spMk id="167" creationId="{8C886788-700E-4D20-9F80-E0E96837A203}"/>
          </ac:spMkLst>
        </pc:spChg>
        <pc:spChg chg="add del">
          <ac:chgData name="PALANIAPPAN Devarajan" userId="0ccb0e75-6f62-4860-b5c8-e1d1cc272866" providerId="ADAL" clId="{6BFA7752-9EC0-471E-AC56-E890149C7F72}" dt="2023-12-08T06:59:13.513" v="581" actId="26606"/>
          <ac:spMkLst>
            <pc:docMk/>
            <pc:sldMk cId="1108333823" sldId="256"/>
            <ac:spMk id="168" creationId="{1850674C-4E08-4C62-A3E2-6337FE4F7D86}"/>
          </ac:spMkLst>
        </pc:spChg>
        <pc:spChg chg="add del">
          <ac:chgData name="PALANIAPPAN Devarajan" userId="0ccb0e75-6f62-4860-b5c8-e1d1cc272866" providerId="ADAL" clId="{6BFA7752-9EC0-471E-AC56-E890149C7F72}" dt="2023-12-08T06:59:13.513" v="581" actId="26606"/>
          <ac:spMkLst>
            <pc:docMk/>
            <pc:sldMk cId="1108333823" sldId="256"/>
            <ac:spMk id="169" creationId="{BCE4FF05-2B0C-4C97-A9B4-E163085A90E1}"/>
          </ac:spMkLst>
        </pc:spChg>
        <pc:spChg chg="add del">
          <ac:chgData name="PALANIAPPAN Devarajan" userId="0ccb0e75-6f62-4860-b5c8-e1d1cc272866" providerId="ADAL" clId="{6BFA7752-9EC0-471E-AC56-E890149C7F72}" dt="2023-12-08T06:57:23.743" v="579" actId="26606"/>
          <ac:spMkLst>
            <pc:docMk/>
            <pc:sldMk cId="1108333823" sldId="256"/>
            <ac:spMk id="170" creationId="{1C4FDBE2-32F7-4AC4-A40C-C51C65B1D474}"/>
          </ac:spMkLst>
        </pc:spChg>
        <pc:spChg chg="add del">
          <ac:chgData name="PALANIAPPAN Devarajan" userId="0ccb0e75-6f62-4860-b5c8-e1d1cc272866" providerId="ADAL" clId="{6BFA7752-9EC0-471E-AC56-E890149C7F72}" dt="2023-12-08T06:59:13.513" v="581" actId="26606"/>
          <ac:spMkLst>
            <pc:docMk/>
            <pc:sldMk cId="1108333823" sldId="256"/>
            <ac:spMk id="171" creationId="{529C2A7A-A6B6-4A56-B11C-8E967D88A60D}"/>
          </ac:spMkLst>
        </pc:spChg>
        <pc:spChg chg="add del">
          <ac:chgData name="PALANIAPPAN Devarajan" userId="0ccb0e75-6f62-4860-b5c8-e1d1cc272866" providerId="ADAL" clId="{6BFA7752-9EC0-471E-AC56-E890149C7F72}" dt="2023-12-08T06:57:23.743" v="579" actId="26606"/>
          <ac:spMkLst>
            <pc:docMk/>
            <pc:sldMk cId="1108333823" sldId="256"/>
            <ac:spMk id="172" creationId="{EBF4792E-DF83-4D24-9924-01EC30A32C89}"/>
          </ac:spMkLst>
        </pc:spChg>
        <pc:spChg chg="add del">
          <ac:chgData name="PALANIAPPAN Devarajan" userId="0ccb0e75-6f62-4860-b5c8-e1d1cc272866" providerId="ADAL" clId="{6BFA7752-9EC0-471E-AC56-E890149C7F72}" dt="2023-12-08T06:59:13.513" v="581" actId="26606"/>
          <ac:spMkLst>
            <pc:docMk/>
            <pc:sldMk cId="1108333823" sldId="256"/>
            <ac:spMk id="173" creationId="{FDBD7205-E536-4134-8768-AC3E1A3C5E59}"/>
          </ac:spMkLst>
        </pc:spChg>
        <pc:spChg chg="add del">
          <ac:chgData name="PALANIAPPAN Devarajan" userId="0ccb0e75-6f62-4860-b5c8-e1d1cc272866" providerId="ADAL" clId="{6BFA7752-9EC0-471E-AC56-E890149C7F72}" dt="2023-12-08T06:57:23.743" v="579" actId="26606"/>
          <ac:spMkLst>
            <pc:docMk/>
            <pc:sldMk cId="1108333823" sldId="256"/>
            <ac:spMk id="174" creationId="{15837328-A57C-47AA-B520-C83F4A6BD1E4}"/>
          </ac:spMkLst>
        </pc:spChg>
        <pc:spChg chg="add del">
          <ac:chgData name="PALANIAPPAN Devarajan" userId="0ccb0e75-6f62-4860-b5c8-e1d1cc272866" providerId="ADAL" clId="{6BFA7752-9EC0-471E-AC56-E890149C7F72}" dt="2023-12-08T06:59:25.507" v="583" actId="26606"/>
          <ac:spMkLst>
            <pc:docMk/>
            <pc:sldMk cId="1108333823" sldId="256"/>
            <ac:spMk id="175" creationId="{5680AF7D-F3E9-4098-845A-48B3971D8928}"/>
          </ac:spMkLst>
        </pc:spChg>
        <pc:spChg chg="add del">
          <ac:chgData name="PALANIAPPAN Devarajan" userId="0ccb0e75-6f62-4860-b5c8-e1d1cc272866" providerId="ADAL" clId="{6BFA7752-9EC0-471E-AC56-E890149C7F72}" dt="2023-12-08T06:57:23.743" v="579" actId="26606"/>
          <ac:spMkLst>
            <pc:docMk/>
            <pc:sldMk cId="1108333823" sldId="256"/>
            <ac:spMk id="176" creationId="{E2B33195-5BCA-4BB7-A82D-6739522687DD}"/>
          </ac:spMkLst>
        </pc:spChg>
        <pc:spChg chg="add del">
          <ac:chgData name="PALANIAPPAN Devarajan" userId="0ccb0e75-6f62-4860-b5c8-e1d1cc272866" providerId="ADAL" clId="{6BFA7752-9EC0-471E-AC56-E890149C7F72}" dt="2023-12-08T06:59:25.507" v="583" actId="26606"/>
          <ac:spMkLst>
            <pc:docMk/>
            <pc:sldMk cId="1108333823" sldId="256"/>
            <ac:spMk id="177" creationId="{8EA2E5B2-7E46-41D7-993E-1472B65EDE2D}"/>
          </ac:spMkLst>
        </pc:spChg>
        <pc:spChg chg="add del">
          <ac:chgData name="PALANIAPPAN Devarajan" userId="0ccb0e75-6f62-4860-b5c8-e1d1cc272866" providerId="ADAL" clId="{6BFA7752-9EC0-471E-AC56-E890149C7F72}" dt="2023-12-08T06:57:23.743" v="579" actId="26606"/>
          <ac:spMkLst>
            <pc:docMk/>
            <pc:sldMk cId="1108333823" sldId="256"/>
            <ac:spMk id="178" creationId="{8A03A6A2-7849-4179-B68F-C11DDDB231D4}"/>
          </ac:spMkLst>
        </pc:spChg>
        <pc:spChg chg="add del">
          <ac:chgData name="PALANIAPPAN Devarajan" userId="0ccb0e75-6f62-4860-b5c8-e1d1cc272866" providerId="ADAL" clId="{6BFA7752-9EC0-471E-AC56-E890149C7F72}" dt="2023-12-08T06:59:25.507" v="583" actId="26606"/>
          <ac:spMkLst>
            <pc:docMk/>
            <pc:sldMk cId="1108333823" sldId="256"/>
            <ac:spMk id="179" creationId="{789E161B-D345-4E9F-985D-649330815F57}"/>
          </ac:spMkLst>
        </pc:spChg>
        <pc:spChg chg="add del">
          <ac:chgData name="PALANIAPPAN Devarajan" userId="0ccb0e75-6f62-4860-b5c8-e1d1cc272866" providerId="ADAL" clId="{6BFA7752-9EC0-471E-AC56-E890149C7F72}" dt="2023-12-08T07:06:47.828" v="601" actId="26606"/>
          <ac:spMkLst>
            <pc:docMk/>
            <pc:sldMk cId="1108333823" sldId="256"/>
            <ac:spMk id="181" creationId="{19D32F93-50AC-4C46-A5DB-291C60DDB7BD}"/>
          </ac:spMkLst>
        </pc:spChg>
        <pc:spChg chg="add del">
          <ac:chgData name="PALANIAPPAN Devarajan" userId="0ccb0e75-6f62-4860-b5c8-e1d1cc272866" providerId="ADAL" clId="{6BFA7752-9EC0-471E-AC56-E890149C7F72}" dt="2023-12-08T07:06:47.828" v="601" actId="26606"/>
          <ac:spMkLst>
            <pc:docMk/>
            <pc:sldMk cId="1108333823" sldId="256"/>
            <ac:spMk id="182" creationId="{827DC2C4-B485-428A-BF4A-472D2967F47F}"/>
          </ac:spMkLst>
        </pc:spChg>
        <pc:spChg chg="add del">
          <ac:chgData name="PALANIAPPAN Devarajan" userId="0ccb0e75-6f62-4860-b5c8-e1d1cc272866" providerId="ADAL" clId="{6BFA7752-9EC0-471E-AC56-E890149C7F72}" dt="2023-12-08T07:06:47.828" v="601" actId="26606"/>
          <ac:spMkLst>
            <pc:docMk/>
            <pc:sldMk cId="1108333823" sldId="256"/>
            <ac:spMk id="183" creationId="{EE04B5EB-F158-4507-90DD-BD23620C7CC9}"/>
          </ac:spMkLst>
        </pc:spChg>
        <pc:spChg chg="add del">
          <ac:chgData name="PALANIAPPAN Devarajan" userId="0ccb0e75-6f62-4860-b5c8-e1d1cc272866" providerId="ADAL" clId="{6BFA7752-9EC0-471E-AC56-E890149C7F72}" dt="2023-12-08T07:06:47.828" v="600" actId="26606"/>
          <ac:spMkLst>
            <pc:docMk/>
            <pc:sldMk cId="1108333823" sldId="256"/>
            <ac:spMk id="188" creationId="{467F378D-A000-47AE-83B2-D9954D8C9423}"/>
          </ac:spMkLst>
        </pc:spChg>
        <pc:spChg chg="add del">
          <ac:chgData name="PALANIAPPAN Devarajan" userId="0ccb0e75-6f62-4860-b5c8-e1d1cc272866" providerId="ADAL" clId="{6BFA7752-9EC0-471E-AC56-E890149C7F72}" dt="2023-12-08T07:06:47.828" v="600" actId="26606"/>
          <ac:spMkLst>
            <pc:docMk/>
            <pc:sldMk cId="1108333823" sldId="256"/>
            <ac:spMk id="190" creationId="{48E26863-5660-4928-984A-CA2CFC8F664D}"/>
          </ac:spMkLst>
        </pc:spChg>
        <pc:spChg chg="add del">
          <ac:chgData name="PALANIAPPAN Devarajan" userId="0ccb0e75-6f62-4860-b5c8-e1d1cc272866" providerId="ADAL" clId="{6BFA7752-9EC0-471E-AC56-E890149C7F72}" dt="2023-12-08T07:06:47.828" v="600" actId="26606"/>
          <ac:spMkLst>
            <pc:docMk/>
            <pc:sldMk cId="1108333823" sldId="256"/>
            <ac:spMk id="192" creationId="{D7538F2A-6532-4E38-8354-21841BB0B4E7}"/>
          </ac:spMkLst>
        </pc:spChg>
        <pc:spChg chg="add del">
          <ac:chgData name="PALANIAPPAN Devarajan" userId="0ccb0e75-6f62-4860-b5c8-e1d1cc272866" providerId="ADAL" clId="{6BFA7752-9EC0-471E-AC56-E890149C7F72}" dt="2023-12-08T07:06:47.828" v="600" actId="26606"/>
          <ac:spMkLst>
            <pc:docMk/>
            <pc:sldMk cId="1108333823" sldId="256"/>
            <ac:spMk id="194" creationId="{52F31131-35FC-4834-8E62-1D9DA3BE2A97}"/>
          </ac:spMkLst>
        </pc:spChg>
        <pc:spChg chg="add del">
          <ac:chgData name="PALANIAPPAN Devarajan" userId="0ccb0e75-6f62-4860-b5c8-e1d1cc272866" providerId="ADAL" clId="{6BFA7752-9EC0-471E-AC56-E890149C7F72}" dt="2023-12-08T07:06:47.828" v="600" actId="26606"/>
          <ac:spMkLst>
            <pc:docMk/>
            <pc:sldMk cId="1108333823" sldId="256"/>
            <ac:spMk id="196" creationId="{E7AD7F70-85A5-463C-9B1F-3182B60F8666}"/>
          </ac:spMkLst>
        </pc:spChg>
        <pc:spChg chg="add del">
          <ac:chgData name="PALANIAPPAN Devarajan" userId="0ccb0e75-6f62-4860-b5c8-e1d1cc272866" providerId="ADAL" clId="{6BFA7752-9EC0-471E-AC56-E890149C7F72}" dt="2023-12-08T07:06:47.828" v="600" actId="26606"/>
          <ac:spMkLst>
            <pc:docMk/>
            <pc:sldMk cId="1108333823" sldId="256"/>
            <ac:spMk id="198" creationId="{E5F002A4-1B0E-473E-AD7B-8346FB83B434}"/>
          </ac:spMkLst>
        </pc:spChg>
        <pc:spChg chg="add del">
          <ac:chgData name="PALANIAPPAN Devarajan" userId="0ccb0e75-6f62-4860-b5c8-e1d1cc272866" providerId="ADAL" clId="{6BFA7752-9EC0-471E-AC56-E890149C7F72}" dt="2023-12-08T07:06:47.828" v="600" actId="26606"/>
          <ac:spMkLst>
            <pc:docMk/>
            <pc:sldMk cId="1108333823" sldId="256"/>
            <ac:spMk id="200" creationId="{13AF7514-9DD7-4ADB-84DF-5D8B61E735FE}"/>
          </ac:spMkLst>
        </pc:spChg>
        <pc:spChg chg="add del">
          <ac:chgData name="PALANIAPPAN Devarajan" userId="0ccb0e75-6f62-4860-b5c8-e1d1cc272866" providerId="ADAL" clId="{6BFA7752-9EC0-471E-AC56-E890149C7F72}" dt="2023-12-08T07:08:20.444" v="613" actId="26606"/>
          <ac:spMkLst>
            <pc:docMk/>
            <pc:sldMk cId="1108333823" sldId="256"/>
            <ac:spMk id="202" creationId="{19D32F93-50AC-4C46-A5DB-291C60DDB7BD}"/>
          </ac:spMkLst>
        </pc:spChg>
        <pc:spChg chg="add del">
          <ac:chgData name="PALANIAPPAN Devarajan" userId="0ccb0e75-6f62-4860-b5c8-e1d1cc272866" providerId="ADAL" clId="{6BFA7752-9EC0-471E-AC56-E890149C7F72}" dt="2023-12-08T07:08:20.444" v="613" actId="26606"/>
          <ac:spMkLst>
            <pc:docMk/>
            <pc:sldMk cId="1108333823" sldId="256"/>
            <ac:spMk id="203" creationId="{827DC2C4-B485-428A-BF4A-472D2967F47F}"/>
          </ac:spMkLst>
        </pc:spChg>
        <pc:spChg chg="add del">
          <ac:chgData name="PALANIAPPAN Devarajan" userId="0ccb0e75-6f62-4860-b5c8-e1d1cc272866" providerId="ADAL" clId="{6BFA7752-9EC0-471E-AC56-E890149C7F72}" dt="2023-12-08T07:08:20.444" v="613" actId="26606"/>
          <ac:spMkLst>
            <pc:docMk/>
            <pc:sldMk cId="1108333823" sldId="256"/>
            <ac:spMk id="204" creationId="{EE04B5EB-F158-4507-90DD-BD23620C7CC9}"/>
          </ac:spMkLst>
        </pc:spChg>
        <pc:spChg chg="add del">
          <ac:chgData name="PALANIAPPAN Devarajan" userId="0ccb0e75-6f62-4860-b5c8-e1d1cc272866" providerId="ADAL" clId="{6BFA7752-9EC0-471E-AC56-E890149C7F72}" dt="2023-12-08T07:07:21.752" v="604" actId="26606"/>
          <ac:spMkLst>
            <pc:docMk/>
            <pc:sldMk cId="1108333823" sldId="256"/>
            <ac:spMk id="209" creationId="{8C886788-700E-4D20-9F80-E0E96837A203}"/>
          </ac:spMkLst>
        </pc:spChg>
        <pc:spChg chg="add del">
          <ac:chgData name="PALANIAPPAN Devarajan" userId="0ccb0e75-6f62-4860-b5c8-e1d1cc272866" providerId="ADAL" clId="{6BFA7752-9EC0-471E-AC56-E890149C7F72}" dt="2023-12-08T07:07:21.752" v="604" actId="26606"/>
          <ac:spMkLst>
            <pc:docMk/>
            <pc:sldMk cId="1108333823" sldId="256"/>
            <ac:spMk id="211" creationId="{1850674C-4E08-4C62-A3E2-6337FE4F7D86}"/>
          </ac:spMkLst>
        </pc:spChg>
        <pc:spChg chg="add del">
          <ac:chgData name="PALANIAPPAN Devarajan" userId="0ccb0e75-6f62-4860-b5c8-e1d1cc272866" providerId="ADAL" clId="{6BFA7752-9EC0-471E-AC56-E890149C7F72}" dt="2023-12-08T07:07:21.752" v="604" actId="26606"/>
          <ac:spMkLst>
            <pc:docMk/>
            <pc:sldMk cId="1108333823" sldId="256"/>
            <ac:spMk id="213" creationId="{BCE4FF05-2B0C-4C97-A9B4-E163085A90E1}"/>
          </ac:spMkLst>
        </pc:spChg>
        <pc:spChg chg="add del">
          <ac:chgData name="PALANIAPPAN Devarajan" userId="0ccb0e75-6f62-4860-b5c8-e1d1cc272866" providerId="ADAL" clId="{6BFA7752-9EC0-471E-AC56-E890149C7F72}" dt="2023-12-08T07:07:21.752" v="604" actId="26606"/>
          <ac:spMkLst>
            <pc:docMk/>
            <pc:sldMk cId="1108333823" sldId="256"/>
            <ac:spMk id="215" creationId="{529C2A7A-A6B6-4A56-B11C-8E967D88A60D}"/>
          </ac:spMkLst>
        </pc:spChg>
        <pc:spChg chg="add del">
          <ac:chgData name="PALANIAPPAN Devarajan" userId="0ccb0e75-6f62-4860-b5c8-e1d1cc272866" providerId="ADAL" clId="{6BFA7752-9EC0-471E-AC56-E890149C7F72}" dt="2023-12-08T07:07:21.752" v="604" actId="26606"/>
          <ac:spMkLst>
            <pc:docMk/>
            <pc:sldMk cId="1108333823" sldId="256"/>
            <ac:spMk id="217" creationId="{FDBD7205-E536-4134-8768-AC3E1A3C5E59}"/>
          </ac:spMkLst>
        </pc:spChg>
        <pc:spChg chg="add del">
          <ac:chgData name="PALANIAPPAN Devarajan" userId="0ccb0e75-6f62-4860-b5c8-e1d1cc272866" providerId="ADAL" clId="{6BFA7752-9EC0-471E-AC56-E890149C7F72}" dt="2023-12-08T07:07:29.252" v="606" actId="26606"/>
          <ac:spMkLst>
            <pc:docMk/>
            <pc:sldMk cId="1108333823" sldId="256"/>
            <ac:spMk id="219" creationId="{B9D7E975-9161-4F2D-AC53-69E1912F6B5D}"/>
          </ac:spMkLst>
        </pc:spChg>
        <pc:spChg chg="add del">
          <ac:chgData name="PALANIAPPAN Devarajan" userId="0ccb0e75-6f62-4860-b5c8-e1d1cc272866" providerId="ADAL" clId="{6BFA7752-9EC0-471E-AC56-E890149C7F72}" dt="2023-12-08T07:07:29.252" v="606" actId="26606"/>
          <ac:spMkLst>
            <pc:docMk/>
            <pc:sldMk cId="1108333823" sldId="256"/>
            <ac:spMk id="220" creationId="{827DC2C4-B485-428A-BF4A-472D2967F47F}"/>
          </ac:spMkLst>
        </pc:spChg>
        <pc:spChg chg="add del">
          <ac:chgData name="PALANIAPPAN Devarajan" userId="0ccb0e75-6f62-4860-b5c8-e1d1cc272866" providerId="ADAL" clId="{6BFA7752-9EC0-471E-AC56-E890149C7F72}" dt="2023-12-08T07:07:29.252" v="606" actId="26606"/>
          <ac:spMkLst>
            <pc:docMk/>
            <pc:sldMk cId="1108333823" sldId="256"/>
            <ac:spMk id="221" creationId="{463E6235-1649-4B47-9862-4026FC473B6F}"/>
          </ac:spMkLst>
        </pc:spChg>
        <pc:spChg chg="add del">
          <ac:chgData name="PALANIAPPAN Devarajan" userId="0ccb0e75-6f62-4860-b5c8-e1d1cc272866" providerId="ADAL" clId="{6BFA7752-9EC0-471E-AC56-E890149C7F72}" dt="2023-12-08T07:07:57.059" v="608" actId="26606"/>
          <ac:spMkLst>
            <pc:docMk/>
            <pc:sldMk cId="1108333823" sldId="256"/>
            <ac:spMk id="223" creationId="{19D32F93-50AC-4C46-A5DB-291C60DDB7BD}"/>
          </ac:spMkLst>
        </pc:spChg>
        <pc:spChg chg="add del">
          <ac:chgData name="PALANIAPPAN Devarajan" userId="0ccb0e75-6f62-4860-b5c8-e1d1cc272866" providerId="ADAL" clId="{6BFA7752-9EC0-471E-AC56-E890149C7F72}" dt="2023-12-08T07:07:57.059" v="608" actId="26606"/>
          <ac:spMkLst>
            <pc:docMk/>
            <pc:sldMk cId="1108333823" sldId="256"/>
            <ac:spMk id="224" creationId="{B9A1D9BC-1455-4308-9ABD-A3F8EDB67AAF}"/>
          </ac:spMkLst>
        </pc:spChg>
        <pc:spChg chg="add del">
          <ac:chgData name="PALANIAPPAN Devarajan" userId="0ccb0e75-6f62-4860-b5c8-e1d1cc272866" providerId="ADAL" clId="{6BFA7752-9EC0-471E-AC56-E890149C7F72}" dt="2023-12-08T07:07:57.059" v="608" actId="26606"/>
          <ac:spMkLst>
            <pc:docMk/>
            <pc:sldMk cId="1108333823" sldId="256"/>
            <ac:spMk id="225" creationId="{827DC2C4-B485-428A-BF4A-472D2967F47F}"/>
          </ac:spMkLst>
        </pc:spChg>
        <pc:spChg chg="add del">
          <ac:chgData name="PALANIAPPAN Devarajan" userId="0ccb0e75-6f62-4860-b5c8-e1d1cc272866" providerId="ADAL" clId="{6BFA7752-9EC0-471E-AC56-E890149C7F72}" dt="2023-12-08T07:07:57.059" v="608" actId="26606"/>
          <ac:spMkLst>
            <pc:docMk/>
            <pc:sldMk cId="1108333823" sldId="256"/>
            <ac:spMk id="226" creationId="{4A62647B-1222-407C-8740-5A497612B1F5}"/>
          </ac:spMkLst>
        </pc:spChg>
        <pc:spChg chg="add del">
          <ac:chgData name="PALANIAPPAN Devarajan" userId="0ccb0e75-6f62-4860-b5c8-e1d1cc272866" providerId="ADAL" clId="{6BFA7752-9EC0-471E-AC56-E890149C7F72}" dt="2023-12-08T07:08:11.566" v="610" actId="26606"/>
          <ac:spMkLst>
            <pc:docMk/>
            <pc:sldMk cId="1108333823" sldId="256"/>
            <ac:spMk id="228" creationId="{19D32F93-50AC-4C46-A5DB-291C60DDB7BD}"/>
          </ac:spMkLst>
        </pc:spChg>
        <pc:spChg chg="add del">
          <ac:chgData name="PALANIAPPAN Devarajan" userId="0ccb0e75-6f62-4860-b5c8-e1d1cc272866" providerId="ADAL" clId="{6BFA7752-9EC0-471E-AC56-E890149C7F72}" dt="2023-12-08T07:08:11.566" v="610" actId="26606"/>
          <ac:spMkLst>
            <pc:docMk/>
            <pc:sldMk cId="1108333823" sldId="256"/>
            <ac:spMk id="229" creationId="{827DC2C4-B485-428A-BF4A-472D2967F47F}"/>
          </ac:spMkLst>
        </pc:spChg>
        <pc:spChg chg="add del">
          <ac:chgData name="PALANIAPPAN Devarajan" userId="0ccb0e75-6f62-4860-b5c8-e1d1cc272866" providerId="ADAL" clId="{6BFA7752-9EC0-471E-AC56-E890149C7F72}" dt="2023-12-08T07:08:11.566" v="610" actId="26606"/>
          <ac:spMkLst>
            <pc:docMk/>
            <pc:sldMk cId="1108333823" sldId="256"/>
            <ac:spMk id="230" creationId="{EE04B5EB-F158-4507-90DD-BD23620C7CC9}"/>
          </ac:spMkLst>
        </pc:spChg>
        <pc:spChg chg="add del">
          <ac:chgData name="PALANIAPPAN Devarajan" userId="0ccb0e75-6f62-4860-b5c8-e1d1cc272866" providerId="ADAL" clId="{6BFA7752-9EC0-471E-AC56-E890149C7F72}" dt="2023-12-08T07:08:20.444" v="612" actId="26606"/>
          <ac:spMkLst>
            <pc:docMk/>
            <pc:sldMk cId="1108333823" sldId="256"/>
            <ac:spMk id="232" creationId="{19D32F93-50AC-4C46-A5DB-291C60DDB7BD}"/>
          </ac:spMkLst>
        </pc:spChg>
        <pc:spChg chg="add del">
          <ac:chgData name="PALANIAPPAN Devarajan" userId="0ccb0e75-6f62-4860-b5c8-e1d1cc272866" providerId="ADAL" clId="{6BFA7752-9EC0-471E-AC56-E890149C7F72}" dt="2023-12-08T07:08:20.444" v="612" actId="26606"/>
          <ac:spMkLst>
            <pc:docMk/>
            <pc:sldMk cId="1108333823" sldId="256"/>
            <ac:spMk id="233" creationId="{B9A1D9BC-1455-4308-9ABD-A3F8EDB67AAF}"/>
          </ac:spMkLst>
        </pc:spChg>
        <pc:spChg chg="add del">
          <ac:chgData name="PALANIAPPAN Devarajan" userId="0ccb0e75-6f62-4860-b5c8-e1d1cc272866" providerId="ADAL" clId="{6BFA7752-9EC0-471E-AC56-E890149C7F72}" dt="2023-12-08T07:08:20.444" v="612" actId="26606"/>
          <ac:spMkLst>
            <pc:docMk/>
            <pc:sldMk cId="1108333823" sldId="256"/>
            <ac:spMk id="234" creationId="{827DC2C4-B485-428A-BF4A-472D2967F47F}"/>
          </ac:spMkLst>
        </pc:spChg>
        <pc:spChg chg="add del">
          <ac:chgData name="PALANIAPPAN Devarajan" userId="0ccb0e75-6f62-4860-b5c8-e1d1cc272866" providerId="ADAL" clId="{6BFA7752-9EC0-471E-AC56-E890149C7F72}" dt="2023-12-08T07:08:20.444" v="612" actId="26606"/>
          <ac:spMkLst>
            <pc:docMk/>
            <pc:sldMk cId="1108333823" sldId="256"/>
            <ac:spMk id="235" creationId="{4A62647B-1222-407C-8740-5A497612B1F5}"/>
          </ac:spMkLst>
        </pc:spChg>
        <pc:spChg chg="add del">
          <ac:chgData name="PALANIAPPAN Devarajan" userId="0ccb0e75-6f62-4860-b5c8-e1d1cc272866" providerId="ADAL" clId="{6BFA7752-9EC0-471E-AC56-E890149C7F72}" dt="2023-12-21T10:26:26.861" v="3414"/>
          <ac:spMkLst>
            <pc:docMk/>
            <pc:sldMk cId="1108333823" sldId="256"/>
            <ac:spMk id="237" creationId="{19D32F93-50AC-4C46-A5DB-291C60DDB7BD}"/>
          </ac:spMkLst>
        </pc:spChg>
        <pc:spChg chg="add del">
          <ac:chgData name="PALANIAPPAN Devarajan" userId="0ccb0e75-6f62-4860-b5c8-e1d1cc272866" providerId="ADAL" clId="{6BFA7752-9EC0-471E-AC56-E890149C7F72}" dt="2023-12-21T10:26:26.861" v="3414"/>
          <ac:spMkLst>
            <pc:docMk/>
            <pc:sldMk cId="1108333823" sldId="256"/>
            <ac:spMk id="238" creationId="{827DC2C4-B485-428A-BF4A-472D2967F47F}"/>
          </ac:spMkLst>
        </pc:spChg>
        <pc:spChg chg="add del">
          <ac:chgData name="PALANIAPPAN Devarajan" userId="0ccb0e75-6f62-4860-b5c8-e1d1cc272866" providerId="ADAL" clId="{6BFA7752-9EC0-471E-AC56-E890149C7F72}" dt="2023-12-21T10:26:26.861" v="3414"/>
          <ac:spMkLst>
            <pc:docMk/>
            <pc:sldMk cId="1108333823" sldId="256"/>
            <ac:spMk id="239" creationId="{EE04B5EB-F158-4507-90DD-BD23620C7CC9}"/>
          </ac:spMkLst>
        </pc:spChg>
        <pc:grpChg chg="add del">
          <ac:chgData name="PALANIAPPAN Devarajan" userId="0ccb0e75-6f62-4860-b5c8-e1d1cc272866" providerId="ADAL" clId="{6BFA7752-9EC0-471E-AC56-E890149C7F72}" dt="2023-12-04T09:08:06.896" v="17" actId="26606"/>
          <ac:grpSpMkLst>
            <pc:docMk/>
            <pc:sldMk cId="1108333823" sldId="256"/>
            <ac:grpSpMk id="13" creationId="{0B139475-2B26-4CA9-9413-DE741E49F7BB}"/>
          </ac:grpSpMkLst>
        </pc:grpChg>
        <pc:grpChg chg="add del">
          <ac:chgData name="PALANIAPPAN Devarajan" userId="0ccb0e75-6f62-4860-b5c8-e1d1cc272866" providerId="ADAL" clId="{6BFA7752-9EC0-471E-AC56-E890149C7F72}" dt="2023-12-04T09:07:38.980" v="3" actId="26606"/>
          <ac:grpSpMkLst>
            <pc:docMk/>
            <pc:sldMk cId="1108333823" sldId="256"/>
            <ac:grpSpMk id="22" creationId="{383C2651-AE0C-4AE4-8725-E2F9414FE219}"/>
          </ac:grpSpMkLst>
        </pc:grpChg>
        <pc:grpChg chg="add del">
          <ac:chgData name="PALANIAPPAN Devarajan" userId="0ccb0e75-6f62-4860-b5c8-e1d1cc272866" providerId="ADAL" clId="{6BFA7752-9EC0-471E-AC56-E890149C7F72}" dt="2023-12-04T09:07:38.980" v="3" actId="26606"/>
          <ac:grpSpMkLst>
            <pc:docMk/>
            <pc:sldMk cId="1108333823" sldId="256"/>
            <ac:grpSpMk id="28"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1"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3" creationId="{383C2651-AE0C-4AE4-8725-E2F9414FE219}"/>
          </ac:grpSpMkLst>
        </pc:grpChg>
        <pc:grpChg chg="add del">
          <ac:chgData name="PALANIAPPAN Devarajan" userId="0ccb0e75-6f62-4860-b5c8-e1d1cc272866" providerId="ADAL" clId="{6BFA7752-9EC0-471E-AC56-E890149C7F72}" dt="2023-12-04T09:45:28.541" v="44" actId="26606"/>
          <ac:grpSpMkLst>
            <pc:docMk/>
            <pc:sldMk cId="1108333823" sldId="256"/>
            <ac:grpSpMk id="70" creationId="{AC0B7807-0C83-4963-821A-69B172722E49}"/>
          </ac:grpSpMkLst>
        </pc:grpChg>
        <pc:picChg chg="add mod">
          <ac:chgData name="PALANIAPPAN Devarajan" userId="0ccb0e75-6f62-4860-b5c8-e1d1cc272866" providerId="ADAL" clId="{6BFA7752-9EC0-471E-AC56-E890149C7F72}" dt="2023-12-08T10:37:38.778" v="817" actId="14100"/>
          <ac:picMkLst>
            <pc:docMk/>
            <pc:sldMk cId="1108333823" sldId="256"/>
            <ac:picMk id="2" creationId="{9C296C69-0621-B657-A912-9B17CBD64337}"/>
          </ac:picMkLst>
        </pc:picChg>
        <pc:picChg chg="add mod">
          <ac:chgData name="PALANIAPPAN Devarajan" userId="0ccb0e75-6f62-4860-b5c8-e1d1cc272866" providerId="ADAL" clId="{6BFA7752-9EC0-471E-AC56-E890149C7F72}" dt="2023-12-08T10:37:01.278" v="810" actId="1076"/>
          <ac:picMkLst>
            <pc:docMk/>
            <pc:sldMk cId="1108333823" sldId="256"/>
            <ac:picMk id="3" creationId="{44618ACE-2CB6-CE46-F856-660334841C37}"/>
          </ac:picMkLst>
        </pc:picChg>
        <pc:picChg chg="add mod">
          <ac:chgData name="PALANIAPPAN Devarajan" userId="0ccb0e75-6f62-4860-b5c8-e1d1cc272866" providerId="ADAL" clId="{6BFA7752-9EC0-471E-AC56-E890149C7F72}" dt="2023-12-08T07:31:59.057" v="627" actId="1076"/>
          <ac:picMkLst>
            <pc:docMk/>
            <pc:sldMk cId="1108333823" sldId="256"/>
            <ac:picMk id="4" creationId="{7AF99015-A782-E8CD-B485-F5EAAB059C19}"/>
          </ac:picMkLst>
        </pc:picChg>
        <pc:picChg chg="add del mod">
          <ac:chgData name="PALANIAPPAN Devarajan" userId="0ccb0e75-6f62-4860-b5c8-e1d1cc272866" providerId="ADAL" clId="{6BFA7752-9EC0-471E-AC56-E890149C7F72}" dt="2023-12-07T11:52:56.347" v="419"/>
          <ac:picMkLst>
            <pc:docMk/>
            <pc:sldMk cId="1108333823" sldId="256"/>
            <ac:picMk id="6" creationId="{A7AD829F-E74B-BED1-1265-D580C600B8B0}"/>
          </ac:picMkLst>
        </pc:picChg>
        <pc:picChg chg="del mod ord">
          <ac:chgData name="PALANIAPPAN Devarajan" userId="0ccb0e75-6f62-4860-b5c8-e1d1cc272866" providerId="ADAL" clId="{6BFA7752-9EC0-471E-AC56-E890149C7F72}" dt="2023-12-08T07:10:14.632" v="615" actId="478"/>
          <ac:picMkLst>
            <pc:docMk/>
            <pc:sldMk cId="1108333823" sldId="256"/>
            <ac:picMk id="7" creationId="{7CC46581-8BAF-8DFE-5376-9DB6849D49AD}"/>
          </ac:picMkLst>
        </pc:picChg>
        <pc:picChg chg="add mod ord">
          <ac:chgData name="PALANIAPPAN Devarajan" userId="0ccb0e75-6f62-4860-b5c8-e1d1cc272866" providerId="ADAL" clId="{6BFA7752-9EC0-471E-AC56-E890149C7F72}" dt="2023-12-15T12:46:02.047" v="2553" actId="1076"/>
          <ac:picMkLst>
            <pc:docMk/>
            <pc:sldMk cId="1108333823" sldId="256"/>
            <ac:picMk id="9" creationId="{89BF4884-0585-0F1F-3FD7-C8331D60AE94}"/>
          </ac:picMkLst>
        </pc:picChg>
        <pc:cxnChg chg="add del">
          <ac:chgData name="PALANIAPPAN Devarajan" userId="0ccb0e75-6f62-4860-b5c8-e1d1cc272866" providerId="ADAL" clId="{6BFA7752-9EC0-471E-AC56-E890149C7F72}" dt="2023-12-04T09:07:36.296" v="1" actId="26606"/>
          <ac:cxnSpMkLst>
            <pc:docMk/>
            <pc:sldMk cId="1108333823" sldId="256"/>
            <ac:cxnSpMk id="14" creationId="{AA2EAA10-076F-46BD-8F0F-B9A2FB77A85C}"/>
          </ac:cxnSpMkLst>
        </pc:cxnChg>
        <pc:cxnChg chg="add del">
          <ac:chgData name="PALANIAPPAN Devarajan" userId="0ccb0e75-6f62-4860-b5c8-e1d1cc272866" providerId="ADAL" clId="{6BFA7752-9EC0-471E-AC56-E890149C7F72}" dt="2023-12-04T09:07:36.296" v="1" actId="26606"/>
          <ac:cxnSpMkLst>
            <pc:docMk/>
            <pc:sldMk cId="1108333823" sldId="256"/>
            <ac:cxnSpMk id="16" creationId="{D891E407-403B-4764-86C9-33A56D3BCAA3}"/>
          </ac:cxnSpMkLst>
        </pc:cxnChg>
        <pc:cxnChg chg="add del">
          <ac:chgData name="PALANIAPPAN Devarajan" userId="0ccb0e75-6f62-4860-b5c8-e1d1cc272866" providerId="ADAL" clId="{6BFA7752-9EC0-471E-AC56-E890149C7F72}" dt="2023-12-04T09:07:51.492" v="9" actId="26606"/>
          <ac:cxnSpMkLst>
            <pc:docMk/>
            <pc:sldMk cId="1108333823" sldId="256"/>
            <ac:cxnSpMk id="38" creationId="{8AD2EEB5-F5B4-4BDA-8293-9A997C12990F}"/>
          </ac:cxnSpMkLst>
        </pc:cxnChg>
        <pc:cxnChg chg="add del">
          <ac:chgData name="PALANIAPPAN Devarajan" userId="0ccb0e75-6f62-4860-b5c8-e1d1cc272866" providerId="ADAL" clId="{6BFA7752-9EC0-471E-AC56-E890149C7F72}" dt="2023-12-04T09:08:23.302" v="25" actId="26606"/>
          <ac:cxnSpMkLst>
            <pc:docMk/>
            <pc:sldMk cId="1108333823" sldId="256"/>
            <ac:cxnSpMk id="50" creationId="{AA2EAA10-076F-46BD-8F0F-B9A2FB77A85C}"/>
          </ac:cxnSpMkLst>
        </pc:cxnChg>
        <pc:cxnChg chg="add del">
          <ac:chgData name="PALANIAPPAN Devarajan" userId="0ccb0e75-6f62-4860-b5c8-e1d1cc272866" providerId="ADAL" clId="{6BFA7752-9EC0-471E-AC56-E890149C7F72}" dt="2023-12-04T09:08:23.302" v="25" actId="26606"/>
          <ac:cxnSpMkLst>
            <pc:docMk/>
            <pc:sldMk cId="1108333823" sldId="256"/>
            <ac:cxnSpMk id="51" creationId="{D891E407-403B-4764-86C9-33A56D3BCAA3}"/>
          </ac:cxnSpMkLst>
        </pc:cxnChg>
        <pc:cxnChg chg="add del">
          <ac:chgData name="PALANIAPPAN Devarajan" userId="0ccb0e75-6f62-4860-b5c8-e1d1cc272866" providerId="ADAL" clId="{6BFA7752-9EC0-471E-AC56-E890149C7F72}" dt="2023-12-04T09:45:36.880" v="46" actId="26606"/>
          <ac:cxnSpMkLst>
            <pc:docMk/>
            <pc:sldMk cId="1108333823" sldId="256"/>
            <ac:cxnSpMk id="74" creationId="{8AD2EEB5-F5B4-4BDA-8293-9A997C12990F}"/>
          </ac:cxnSpMkLst>
        </pc:cxnChg>
        <pc:cxnChg chg="add del">
          <ac:chgData name="PALANIAPPAN Devarajan" userId="0ccb0e75-6f62-4860-b5c8-e1d1cc272866" providerId="ADAL" clId="{6BFA7752-9EC0-471E-AC56-E890149C7F72}" dt="2023-12-04T09:47:18.266" v="64" actId="26606"/>
          <ac:cxnSpMkLst>
            <pc:docMk/>
            <pc:sldMk cId="1108333823" sldId="256"/>
            <ac:cxnSpMk id="95" creationId="{8AD2EEB5-F5B4-4BDA-8293-9A997C12990F}"/>
          </ac:cxnSpMkLst>
        </pc:cxnChg>
      </pc:sldChg>
      <pc:sldChg chg="addSp delSp modSp new del mod setBg">
        <pc:chgData name="PALANIAPPAN Devarajan" userId="0ccb0e75-6f62-4860-b5c8-e1d1cc272866" providerId="ADAL" clId="{6BFA7752-9EC0-471E-AC56-E890149C7F72}" dt="2023-12-07T07:36:34.963" v="139" actId="47"/>
        <pc:sldMkLst>
          <pc:docMk/>
          <pc:sldMk cId="1806782458" sldId="257"/>
        </pc:sldMkLst>
        <pc:spChg chg="del">
          <ac:chgData name="PALANIAPPAN Devarajan" userId="0ccb0e75-6f62-4860-b5c8-e1d1cc272866" providerId="ADAL" clId="{6BFA7752-9EC0-471E-AC56-E890149C7F72}" dt="2023-12-04T09:44:42.146" v="37" actId="478"/>
          <ac:spMkLst>
            <pc:docMk/>
            <pc:sldMk cId="1806782458" sldId="257"/>
            <ac:spMk id="2" creationId="{A00B9ECF-04B8-51E4-1A8F-036C4A838F72}"/>
          </ac:spMkLst>
        </pc:spChg>
        <pc:spChg chg="del">
          <ac:chgData name="PALANIAPPAN Devarajan" userId="0ccb0e75-6f62-4860-b5c8-e1d1cc272866" providerId="ADAL" clId="{6BFA7752-9EC0-471E-AC56-E890149C7F72}" dt="2023-12-04T09:44:44.160" v="38" actId="478"/>
          <ac:spMkLst>
            <pc:docMk/>
            <pc:sldMk cId="1806782458" sldId="257"/>
            <ac:spMk id="3" creationId="{2ECBB8B8-5952-E566-837E-1C8035171711}"/>
          </ac:spMkLst>
        </pc:spChg>
        <pc:spChg chg="add mod">
          <ac:chgData name="PALANIAPPAN Devarajan" userId="0ccb0e75-6f62-4860-b5c8-e1d1cc272866" providerId="ADAL" clId="{6BFA7752-9EC0-471E-AC56-E890149C7F72}" dt="2023-12-07T07:36:31.992" v="138" actId="20577"/>
          <ac:spMkLst>
            <pc:docMk/>
            <pc:sldMk cId="1806782458" sldId="257"/>
            <ac:spMk id="8" creationId="{90073EDC-A691-AFC3-FA88-F5BB45BF432F}"/>
          </ac:spMkLst>
        </pc:spChg>
        <pc:spChg chg="add del">
          <ac:chgData name="PALANIAPPAN Devarajan" userId="0ccb0e75-6f62-4860-b5c8-e1d1cc272866" providerId="ADAL" clId="{6BFA7752-9EC0-471E-AC56-E890149C7F72}" dt="2023-12-07T07:35:20.581" v="118" actId="26606"/>
          <ac:spMkLst>
            <pc:docMk/>
            <pc:sldMk cId="1806782458" sldId="257"/>
            <ac:spMk id="12" creationId="{3DAD86CA-8235-409B-982B-5E7A033E2392}"/>
          </ac:spMkLst>
        </pc:spChg>
        <pc:spChg chg="add del">
          <ac:chgData name="PALANIAPPAN Devarajan" userId="0ccb0e75-6f62-4860-b5c8-e1d1cc272866" providerId="ADAL" clId="{6BFA7752-9EC0-471E-AC56-E890149C7F72}" dt="2023-12-07T07:35:20.581" v="118" actId="26606"/>
          <ac:spMkLst>
            <pc:docMk/>
            <pc:sldMk cId="1806782458" sldId="257"/>
            <ac:spMk id="14" creationId="{9F234FBA-3501-47B4-AE0C-AA4AFBC8F603}"/>
          </ac:spMkLst>
        </pc:spChg>
        <pc:spChg chg="add del">
          <ac:chgData name="PALANIAPPAN Devarajan" userId="0ccb0e75-6f62-4860-b5c8-e1d1cc272866" providerId="ADAL" clId="{6BFA7752-9EC0-471E-AC56-E890149C7F72}" dt="2023-12-07T07:35:20.581" v="118" actId="26606"/>
          <ac:spMkLst>
            <pc:docMk/>
            <pc:sldMk cId="1806782458" sldId="257"/>
            <ac:spMk id="16" creationId="{B5EF893B-0491-416E-9D33-BADE9600792A}"/>
          </ac:spMkLst>
        </pc:spChg>
        <pc:spChg chg="add del">
          <ac:chgData name="PALANIAPPAN Devarajan" userId="0ccb0e75-6f62-4860-b5c8-e1d1cc272866" providerId="ADAL" clId="{6BFA7752-9EC0-471E-AC56-E890149C7F72}" dt="2023-12-07T07:35:21.266" v="120" actId="26606"/>
          <ac:spMkLst>
            <pc:docMk/>
            <pc:sldMk cId="1806782458" sldId="257"/>
            <ac:spMk id="20" creationId="{9A97C86A-04D6-40F7-AE84-31AB43E6A846}"/>
          </ac:spMkLst>
        </pc:spChg>
        <pc:spChg chg="add del">
          <ac:chgData name="PALANIAPPAN Devarajan" userId="0ccb0e75-6f62-4860-b5c8-e1d1cc272866" providerId="ADAL" clId="{6BFA7752-9EC0-471E-AC56-E890149C7F72}" dt="2023-12-07T07:35:21.266" v="120" actId="26606"/>
          <ac:spMkLst>
            <pc:docMk/>
            <pc:sldMk cId="1806782458" sldId="257"/>
            <ac:spMk id="21" creationId="{F3060C83-F051-4F0E-ABAD-AA0DFC48B218}"/>
          </ac:spMkLst>
        </pc:spChg>
        <pc:spChg chg="add del">
          <ac:chgData name="PALANIAPPAN Devarajan" userId="0ccb0e75-6f62-4860-b5c8-e1d1cc272866" providerId="ADAL" clId="{6BFA7752-9EC0-471E-AC56-E890149C7F72}" dt="2023-12-07T07:35:21.266" v="120" actId="26606"/>
          <ac:spMkLst>
            <pc:docMk/>
            <pc:sldMk cId="1806782458" sldId="257"/>
            <ac:spMk id="22" creationId="{FF9F2414-84E8-453E-B1F3-389FDE8192D9}"/>
          </ac:spMkLst>
        </pc:spChg>
        <pc:spChg chg="add del">
          <ac:chgData name="PALANIAPPAN Devarajan" userId="0ccb0e75-6f62-4860-b5c8-e1d1cc272866" providerId="ADAL" clId="{6BFA7752-9EC0-471E-AC56-E890149C7F72}" dt="2023-12-07T07:35:21.266" v="120" actId="26606"/>
          <ac:spMkLst>
            <pc:docMk/>
            <pc:sldMk cId="1806782458" sldId="257"/>
            <ac:spMk id="23" creationId="{83C98ABE-055B-441F-B07E-44F97F083C39}"/>
          </ac:spMkLst>
        </pc:spChg>
        <pc:spChg chg="add del">
          <ac:chgData name="PALANIAPPAN Devarajan" userId="0ccb0e75-6f62-4860-b5c8-e1d1cc272866" providerId="ADAL" clId="{6BFA7752-9EC0-471E-AC56-E890149C7F72}" dt="2023-12-07T07:35:21.266" v="120" actId="26606"/>
          <ac:spMkLst>
            <pc:docMk/>
            <pc:sldMk cId="1806782458" sldId="257"/>
            <ac:spMk id="24" creationId="{3ECA69A1-7536-43AC-85EF-C7106179F5ED}"/>
          </ac:spMkLst>
        </pc:spChg>
        <pc:spChg chg="add del">
          <ac:chgData name="PALANIAPPAN Devarajan" userId="0ccb0e75-6f62-4860-b5c8-e1d1cc272866" providerId="ADAL" clId="{6BFA7752-9EC0-471E-AC56-E890149C7F72}" dt="2023-12-07T07:35:21.266" v="120" actId="26606"/>
          <ac:spMkLst>
            <pc:docMk/>
            <pc:sldMk cId="1806782458" sldId="257"/>
            <ac:spMk id="25" creationId="{29FDB030-9B49-4CED-8CCD-4D99382388AC}"/>
          </ac:spMkLst>
        </pc:spChg>
        <pc:spChg chg="add del">
          <ac:chgData name="PALANIAPPAN Devarajan" userId="0ccb0e75-6f62-4860-b5c8-e1d1cc272866" providerId="ADAL" clId="{6BFA7752-9EC0-471E-AC56-E890149C7F72}" dt="2023-12-07T07:35:21.266" v="120" actId="26606"/>
          <ac:spMkLst>
            <pc:docMk/>
            <pc:sldMk cId="1806782458" sldId="257"/>
            <ac:spMk id="26" creationId="{3783CA14-24A1-485C-8B30-D6A5D87987AD}"/>
          </ac:spMkLst>
        </pc:spChg>
        <pc:spChg chg="add del">
          <ac:chgData name="PALANIAPPAN Devarajan" userId="0ccb0e75-6f62-4860-b5c8-e1d1cc272866" providerId="ADAL" clId="{6BFA7752-9EC0-471E-AC56-E890149C7F72}" dt="2023-12-07T07:36:30.853" v="136" actId="26606"/>
          <ac:spMkLst>
            <pc:docMk/>
            <pc:sldMk cId="1806782458" sldId="257"/>
            <ac:spMk id="28" creationId="{42A4FC2C-047E-45A5-965D-8E1E3BF09BC6}"/>
          </ac:spMkLst>
        </pc:spChg>
        <pc:spChg chg="add del">
          <ac:chgData name="PALANIAPPAN Devarajan" userId="0ccb0e75-6f62-4860-b5c8-e1d1cc272866" providerId="ADAL" clId="{6BFA7752-9EC0-471E-AC56-E890149C7F72}" dt="2023-12-07T07:36:18.273" v="130" actId="26606"/>
          <ac:spMkLst>
            <pc:docMk/>
            <pc:sldMk cId="1806782458" sldId="257"/>
            <ac:spMk id="33" creationId="{D4771268-CB57-404A-9271-370EB28F6090}"/>
          </ac:spMkLst>
        </pc:spChg>
        <pc:spChg chg="add del">
          <ac:chgData name="PALANIAPPAN Devarajan" userId="0ccb0e75-6f62-4860-b5c8-e1d1cc272866" providerId="ADAL" clId="{6BFA7752-9EC0-471E-AC56-E890149C7F72}" dt="2023-12-07T07:36:21.388" v="132" actId="26606"/>
          <ac:spMkLst>
            <pc:docMk/>
            <pc:sldMk cId="1806782458" sldId="257"/>
            <ac:spMk id="35" creationId="{D5B012D8-7F27-4758-9AC6-C889B154BD73}"/>
          </ac:spMkLst>
        </pc:spChg>
        <pc:spChg chg="add del">
          <ac:chgData name="PALANIAPPAN Devarajan" userId="0ccb0e75-6f62-4860-b5c8-e1d1cc272866" providerId="ADAL" clId="{6BFA7752-9EC0-471E-AC56-E890149C7F72}" dt="2023-12-07T07:36:21.388" v="132" actId="26606"/>
          <ac:spMkLst>
            <pc:docMk/>
            <pc:sldMk cId="1806782458" sldId="257"/>
            <ac:spMk id="36" creationId="{6F828D28-8E09-41CC-8229-3070B5467A96}"/>
          </ac:spMkLst>
        </pc:spChg>
        <pc:spChg chg="add del">
          <ac:chgData name="PALANIAPPAN Devarajan" userId="0ccb0e75-6f62-4860-b5c8-e1d1cc272866" providerId="ADAL" clId="{6BFA7752-9EC0-471E-AC56-E890149C7F72}" dt="2023-12-07T07:36:21.388" v="132" actId="26606"/>
          <ac:spMkLst>
            <pc:docMk/>
            <pc:sldMk cId="1806782458" sldId="257"/>
            <ac:spMk id="37" creationId="{4063B759-00FC-46D1-9898-8E8625268FAF}"/>
          </ac:spMkLst>
        </pc:spChg>
        <pc:spChg chg="add del">
          <ac:chgData name="PALANIAPPAN Devarajan" userId="0ccb0e75-6f62-4860-b5c8-e1d1cc272866" providerId="ADAL" clId="{6BFA7752-9EC0-471E-AC56-E890149C7F72}" dt="2023-12-07T07:36:30.853" v="136" actId="26606"/>
          <ac:spMkLst>
            <pc:docMk/>
            <pc:sldMk cId="1806782458" sldId="257"/>
            <ac:spMk id="42" creationId="{65219498-D544-41AC-98FE-8F956EF66A62}"/>
          </ac:spMkLst>
        </pc:spChg>
        <pc:spChg chg="add del">
          <ac:chgData name="PALANIAPPAN Devarajan" userId="0ccb0e75-6f62-4860-b5c8-e1d1cc272866" providerId="ADAL" clId="{6BFA7752-9EC0-471E-AC56-E890149C7F72}" dt="2023-12-07T07:36:30.853" v="136" actId="26606"/>
          <ac:spMkLst>
            <pc:docMk/>
            <pc:sldMk cId="1806782458" sldId="257"/>
            <ac:spMk id="43" creationId="{F500DBFC-17A9-4E0A-AEE2-A49F9AEEF0FD}"/>
          </ac:spMkLst>
        </pc:spChg>
        <pc:grpChg chg="add del">
          <ac:chgData name="PALANIAPPAN Devarajan" userId="0ccb0e75-6f62-4860-b5c8-e1d1cc272866" providerId="ADAL" clId="{6BFA7752-9EC0-471E-AC56-E890149C7F72}" dt="2023-12-07T07:36:30.853" v="136" actId="26606"/>
          <ac:grpSpMkLst>
            <pc:docMk/>
            <pc:sldMk cId="1806782458" sldId="257"/>
            <ac:grpSpMk id="44" creationId="{D74613BB-817C-4C4F-8A24-4936F2F064C0}"/>
          </ac:grpSpMkLst>
        </pc:grpChg>
        <pc:picChg chg="add del mod">
          <ac:chgData name="PALANIAPPAN Devarajan" userId="0ccb0e75-6f62-4860-b5c8-e1d1cc272866" providerId="ADAL" clId="{6BFA7752-9EC0-471E-AC56-E890149C7F72}" dt="2023-12-07T07:33:17.509" v="109" actId="478"/>
          <ac:picMkLst>
            <pc:docMk/>
            <pc:sldMk cId="1806782458" sldId="257"/>
            <ac:picMk id="3" creationId="{2B8D4B31-1AC3-7002-6A85-577D579C66E6}"/>
          </ac:picMkLst>
        </pc:picChg>
        <pc:picChg chg="add del mod">
          <ac:chgData name="PALANIAPPAN Devarajan" userId="0ccb0e75-6f62-4860-b5c8-e1d1cc272866" providerId="ADAL" clId="{6BFA7752-9EC0-471E-AC56-E890149C7F72}" dt="2023-12-07T07:33:28.112" v="113" actId="478"/>
          <ac:picMkLst>
            <pc:docMk/>
            <pc:sldMk cId="1806782458" sldId="257"/>
            <ac:picMk id="5" creationId="{2CE95073-216F-382F-0D19-3BBB836FB128}"/>
          </ac:picMkLst>
        </pc:picChg>
        <pc:picChg chg="add del mod ord">
          <ac:chgData name="PALANIAPPAN Devarajan" userId="0ccb0e75-6f62-4860-b5c8-e1d1cc272866" providerId="ADAL" clId="{6BFA7752-9EC0-471E-AC56-E890149C7F72}" dt="2023-12-07T07:36:31.992" v="137" actId="1076"/>
          <ac:picMkLst>
            <pc:docMk/>
            <pc:sldMk cId="1806782458" sldId="257"/>
            <ac:picMk id="7" creationId="{77AEC849-A11A-5908-910D-1D1E1458641C}"/>
          </ac:picMkLst>
        </pc:picChg>
        <pc:cxnChg chg="add del">
          <ac:chgData name="PALANIAPPAN Devarajan" userId="0ccb0e75-6f62-4860-b5c8-e1d1cc272866" providerId="ADAL" clId="{6BFA7752-9EC0-471E-AC56-E890149C7F72}" dt="2023-12-07T07:35:20.581" v="118" actId="26606"/>
          <ac:cxnSpMkLst>
            <pc:docMk/>
            <pc:sldMk cId="1806782458" sldId="257"/>
            <ac:cxnSpMk id="18" creationId="{469F4FF8-F8B0-4630-BA1B-0D8B324CD5FF}"/>
          </ac:cxnSpMkLst>
        </pc:cxnChg>
      </pc:sldChg>
      <pc:sldChg chg="addSp delSp modSp new del mod setBg">
        <pc:chgData name="PALANIAPPAN Devarajan" userId="0ccb0e75-6f62-4860-b5c8-e1d1cc272866" providerId="ADAL" clId="{6BFA7752-9EC0-471E-AC56-E890149C7F72}" dt="2023-12-07T11:55:34.008" v="448" actId="47"/>
        <pc:sldMkLst>
          <pc:docMk/>
          <pc:sldMk cId="1809090561" sldId="257"/>
        </pc:sldMkLst>
        <pc:spChg chg="del">
          <ac:chgData name="PALANIAPPAN Devarajan" userId="0ccb0e75-6f62-4860-b5c8-e1d1cc272866" providerId="ADAL" clId="{6BFA7752-9EC0-471E-AC56-E890149C7F72}" dt="2023-12-07T07:36:53.214" v="141" actId="21"/>
          <ac:spMkLst>
            <pc:docMk/>
            <pc:sldMk cId="1809090561" sldId="257"/>
            <ac:spMk id="2" creationId="{93D889BA-5D16-5074-8CC5-077C41866B4D}"/>
          </ac:spMkLst>
        </pc:spChg>
        <pc:spChg chg="del">
          <ac:chgData name="PALANIAPPAN Devarajan" userId="0ccb0e75-6f62-4860-b5c8-e1d1cc272866" providerId="ADAL" clId="{6BFA7752-9EC0-471E-AC56-E890149C7F72}" dt="2023-12-07T07:36:59.127" v="142" actId="21"/>
          <ac:spMkLst>
            <pc:docMk/>
            <pc:sldMk cId="1809090561" sldId="257"/>
            <ac:spMk id="3" creationId="{2F39231F-CD2C-D3A3-A2AE-B37EC26147ED}"/>
          </ac:spMkLst>
        </pc:spChg>
        <pc:spChg chg="add del">
          <ac:chgData name="PALANIAPPAN Devarajan" userId="0ccb0e75-6f62-4860-b5c8-e1d1cc272866" providerId="ADAL" clId="{6BFA7752-9EC0-471E-AC56-E890149C7F72}" dt="2023-12-07T07:49:13.067" v="212" actId="26606"/>
          <ac:spMkLst>
            <pc:docMk/>
            <pc:sldMk cId="1809090561" sldId="257"/>
            <ac:spMk id="8" creationId="{42A4FC2C-047E-45A5-965D-8E1E3BF09BC6}"/>
          </ac:spMkLst>
        </pc:spChg>
        <pc:spChg chg="add del">
          <ac:chgData name="PALANIAPPAN Devarajan" userId="0ccb0e75-6f62-4860-b5c8-e1d1cc272866" providerId="ADAL" clId="{6BFA7752-9EC0-471E-AC56-E890149C7F72}" dt="2023-12-07T07:49:20.856" v="214" actId="26606"/>
          <ac:spMkLst>
            <pc:docMk/>
            <pc:sldMk cId="1809090561" sldId="257"/>
            <ac:spMk id="10" creationId="{E2384209-CB15-4CDF-9D31-C44FD9A3F20D}"/>
          </ac:spMkLst>
        </pc:spChg>
        <pc:spChg chg="add del">
          <ac:chgData name="PALANIAPPAN Devarajan" userId="0ccb0e75-6f62-4860-b5c8-e1d1cc272866" providerId="ADAL" clId="{6BFA7752-9EC0-471E-AC56-E890149C7F72}" dt="2023-12-07T07:49:20.856" v="214" actId="26606"/>
          <ac:spMkLst>
            <pc:docMk/>
            <pc:sldMk cId="1809090561" sldId="257"/>
            <ac:spMk id="11" creationId="{AB8C311F-7253-4AED-9701-7FC0708C41C7}"/>
          </ac:spMkLst>
        </pc:spChg>
        <pc:spChg chg="add del">
          <ac:chgData name="PALANIAPPAN Devarajan" userId="0ccb0e75-6f62-4860-b5c8-e1d1cc272866" providerId="ADAL" clId="{6BFA7752-9EC0-471E-AC56-E890149C7F72}" dt="2023-12-07T07:49:20.856" v="214" actId="26606"/>
          <ac:spMkLst>
            <pc:docMk/>
            <pc:sldMk cId="1809090561" sldId="257"/>
            <ac:spMk id="12" creationId="{2633B3B5-CC90-43F0-8714-D31D1F3F0209}"/>
          </ac:spMkLst>
        </pc:spChg>
        <pc:spChg chg="add del">
          <ac:chgData name="PALANIAPPAN Devarajan" userId="0ccb0e75-6f62-4860-b5c8-e1d1cc272866" providerId="ADAL" clId="{6BFA7752-9EC0-471E-AC56-E890149C7F72}" dt="2023-12-07T07:49:20.856" v="214" actId="26606"/>
          <ac:spMkLst>
            <pc:docMk/>
            <pc:sldMk cId="1809090561" sldId="257"/>
            <ac:spMk id="14" creationId="{A8D57A06-A426-446D-B02C-A2DC6B62E45E}"/>
          </ac:spMkLst>
        </pc:spChg>
        <pc:spChg chg="add del">
          <ac:chgData name="PALANIAPPAN Devarajan" userId="0ccb0e75-6f62-4860-b5c8-e1d1cc272866" providerId="ADAL" clId="{6BFA7752-9EC0-471E-AC56-E890149C7F72}" dt="2023-12-07T07:50:54.321" v="228" actId="26606"/>
          <ac:spMkLst>
            <pc:docMk/>
            <pc:sldMk cId="1809090561" sldId="257"/>
            <ac:spMk id="16" creationId="{8B089790-F4B6-46A7-BB28-7B74A9A9EFDC}"/>
          </ac:spMkLst>
        </pc:spChg>
        <pc:spChg chg="add del">
          <ac:chgData name="PALANIAPPAN Devarajan" userId="0ccb0e75-6f62-4860-b5c8-e1d1cc272866" providerId="ADAL" clId="{6BFA7752-9EC0-471E-AC56-E890149C7F72}" dt="2023-12-07T07:49:52.021" v="217" actId="26606"/>
          <ac:spMkLst>
            <pc:docMk/>
            <pc:sldMk cId="1809090561" sldId="257"/>
            <ac:spMk id="25" creationId="{AB8C311F-7253-4AED-9701-7FC0708C41C7}"/>
          </ac:spMkLst>
        </pc:spChg>
        <pc:spChg chg="add del">
          <ac:chgData name="PALANIAPPAN Devarajan" userId="0ccb0e75-6f62-4860-b5c8-e1d1cc272866" providerId="ADAL" clId="{6BFA7752-9EC0-471E-AC56-E890149C7F72}" dt="2023-12-07T07:49:52.021" v="217" actId="26606"/>
          <ac:spMkLst>
            <pc:docMk/>
            <pc:sldMk cId="1809090561" sldId="257"/>
            <ac:spMk id="27" creationId="{E2384209-CB15-4CDF-9D31-C44FD9A3F20D}"/>
          </ac:spMkLst>
        </pc:spChg>
        <pc:spChg chg="add del">
          <ac:chgData name="PALANIAPPAN Devarajan" userId="0ccb0e75-6f62-4860-b5c8-e1d1cc272866" providerId="ADAL" clId="{6BFA7752-9EC0-471E-AC56-E890149C7F72}" dt="2023-12-07T07:49:52.021" v="217" actId="26606"/>
          <ac:spMkLst>
            <pc:docMk/>
            <pc:sldMk cId="1809090561" sldId="257"/>
            <ac:spMk id="29" creationId="{2633B3B5-CC90-43F0-8714-D31D1F3F0209}"/>
          </ac:spMkLst>
        </pc:spChg>
        <pc:spChg chg="add del">
          <ac:chgData name="PALANIAPPAN Devarajan" userId="0ccb0e75-6f62-4860-b5c8-e1d1cc272866" providerId="ADAL" clId="{6BFA7752-9EC0-471E-AC56-E890149C7F72}" dt="2023-12-07T07:49:52.021" v="217" actId="26606"/>
          <ac:spMkLst>
            <pc:docMk/>
            <pc:sldMk cId="1809090561" sldId="257"/>
            <ac:spMk id="31" creationId="{A8D57A06-A426-446D-B02C-A2DC6B62E45E}"/>
          </ac:spMkLst>
        </pc:spChg>
        <pc:spChg chg="add del">
          <ac:chgData name="PALANIAPPAN Devarajan" userId="0ccb0e75-6f62-4860-b5c8-e1d1cc272866" providerId="ADAL" clId="{6BFA7752-9EC0-471E-AC56-E890149C7F72}" dt="2023-12-07T07:49:58.831" v="219" actId="26606"/>
          <ac:spMkLst>
            <pc:docMk/>
            <pc:sldMk cId="1809090561" sldId="257"/>
            <ac:spMk id="33" creationId="{42A4FC2C-047E-45A5-965D-8E1E3BF09BC6}"/>
          </ac:spMkLst>
        </pc:spChg>
        <pc:spChg chg="add del">
          <ac:chgData name="PALANIAPPAN Devarajan" userId="0ccb0e75-6f62-4860-b5c8-e1d1cc272866" providerId="ADAL" clId="{6BFA7752-9EC0-471E-AC56-E890149C7F72}" dt="2023-12-07T07:50:20.839" v="221" actId="26606"/>
          <ac:spMkLst>
            <pc:docMk/>
            <pc:sldMk cId="1809090561" sldId="257"/>
            <ac:spMk id="35" creationId="{11B2B030-4738-4359-9E46-144B7C8BFF8B}"/>
          </ac:spMkLst>
        </pc:spChg>
        <pc:spChg chg="add del">
          <ac:chgData name="PALANIAPPAN Devarajan" userId="0ccb0e75-6f62-4860-b5c8-e1d1cc272866" providerId="ADAL" clId="{6BFA7752-9EC0-471E-AC56-E890149C7F72}" dt="2023-12-07T07:50:20.839" v="221" actId="26606"/>
          <ac:spMkLst>
            <pc:docMk/>
            <pc:sldMk cId="1809090561" sldId="257"/>
            <ac:spMk id="36" creationId="{E722B2DD-E14D-4972-9D98-5D6E61B1B2D2}"/>
          </ac:spMkLst>
        </pc:spChg>
        <pc:spChg chg="add del">
          <ac:chgData name="PALANIAPPAN Devarajan" userId="0ccb0e75-6f62-4860-b5c8-e1d1cc272866" providerId="ADAL" clId="{6BFA7752-9EC0-471E-AC56-E890149C7F72}" dt="2023-12-07T07:50:27.545" v="223" actId="26606"/>
          <ac:spMkLst>
            <pc:docMk/>
            <pc:sldMk cId="1809090561" sldId="257"/>
            <ac:spMk id="38" creationId="{2D2B266D-3625-4584-A5C3-7D3F672CFF30}"/>
          </ac:spMkLst>
        </pc:spChg>
        <pc:spChg chg="add del">
          <ac:chgData name="PALANIAPPAN Devarajan" userId="0ccb0e75-6f62-4860-b5c8-e1d1cc272866" providerId="ADAL" clId="{6BFA7752-9EC0-471E-AC56-E890149C7F72}" dt="2023-12-07T07:50:34.100" v="225" actId="26606"/>
          <ac:spMkLst>
            <pc:docMk/>
            <pc:sldMk cId="1809090561" sldId="257"/>
            <ac:spMk id="40" creationId="{4613B4A9-1C7C-4729-A016-AB42D3979460}"/>
          </ac:spMkLst>
        </pc:spChg>
        <pc:spChg chg="add del">
          <ac:chgData name="PALANIAPPAN Devarajan" userId="0ccb0e75-6f62-4860-b5c8-e1d1cc272866" providerId="ADAL" clId="{6BFA7752-9EC0-471E-AC56-E890149C7F72}" dt="2023-12-07T07:50:54.305" v="227" actId="26606"/>
          <ac:spMkLst>
            <pc:docMk/>
            <pc:sldMk cId="1809090561" sldId="257"/>
            <ac:spMk id="42" creationId="{11B2B030-4738-4359-9E46-144B7C8BFF8B}"/>
          </ac:spMkLst>
        </pc:spChg>
        <pc:spChg chg="add del">
          <ac:chgData name="PALANIAPPAN Devarajan" userId="0ccb0e75-6f62-4860-b5c8-e1d1cc272866" providerId="ADAL" clId="{6BFA7752-9EC0-471E-AC56-E890149C7F72}" dt="2023-12-07T07:50:54.305" v="227" actId="26606"/>
          <ac:spMkLst>
            <pc:docMk/>
            <pc:sldMk cId="1809090561" sldId="257"/>
            <ac:spMk id="43" creationId="{E722B2DD-E14D-4972-9D98-5D6E61B1B2D2}"/>
          </ac:spMkLst>
        </pc:spChg>
        <pc:spChg chg="add">
          <ac:chgData name="PALANIAPPAN Devarajan" userId="0ccb0e75-6f62-4860-b5c8-e1d1cc272866" providerId="ADAL" clId="{6BFA7752-9EC0-471E-AC56-E890149C7F72}" dt="2023-12-07T07:50:54.321" v="228" actId="26606"/>
          <ac:spMkLst>
            <pc:docMk/>
            <pc:sldMk cId="1809090561" sldId="257"/>
            <ac:spMk id="45" creationId="{8B089790-F4B6-46A7-BB28-7B74A9A9EFDC}"/>
          </ac:spMkLst>
        </pc:spChg>
        <pc:grpChg chg="add del">
          <ac:chgData name="PALANIAPPAN Devarajan" userId="0ccb0e75-6f62-4860-b5c8-e1d1cc272866" providerId="ADAL" clId="{6BFA7752-9EC0-471E-AC56-E890149C7F72}" dt="2023-12-07T07:50:54.321" v="228" actId="26606"/>
          <ac:grpSpMkLst>
            <pc:docMk/>
            <pc:sldMk cId="1809090561" sldId="257"/>
            <ac:grpSpMk id="17" creationId="{9DE3F54D-33BC-4382-A2AB-5E002F0F1166}"/>
          </ac:grpSpMkLst>
        </pc:grpChg>
        <pc:grpChg chg="add">
          <ac:chgData name="PALANIAPPAN Devarajan" userId="0ccb0e75-6f62-4860-b5c8-e1d1cc272866" providerId="ADAL" clId="{6BFA7752-9EC0-471E-AC56-E890149C7F72}" dt="2023-12-07T07:50:54.321" v="228" actId="26606"/>
          <ac:grpSpMkLst>
            <pc:docMk/>
            <pc:sldMk cId="1809090561" sldId="257"/>
            <ac:grpSpMk id="46" creationId="{9DE3F54D-33BC-4382-A2AB-5E002F0F1166}"/>
          </ac:grpSpMkLst>
        </pc:grpChg>
        <pc:picChg chg="add mod">
          <ac:chgData name="PALANIAPPAN Devarajan" userId="0ccb0e75-6f62-4860-b5c8-e1d1cc272866" providerId="ADAL" clId="{6BFA7752-9EC0-471E-AC56-E890149C7F72}" dt="2023-12-07T07:50:54.305" v="227" actId="26606"/>
          <ac:picMkLst>
            <pc:docMk/>
            <pc:sldMk cId="1809090561" sldId="257"/>
            <ac:picMk id="3" creationId="{344F6B69-B1FF-9E3A-C421-0D514B25BA85}"/>
          </ac:picMkLst>
        </pc:picChg>
      </pc:sldChg>
      <pc:sldChg chg="new del">
        <pc:chgData name="PALANIAPPAN Devarajan" userId="0ccb0e75-6f62-4860-b5c8-e1d1cc272866" providerId="ADAL" clId="{6BFA7752-9EC0-471E-AC56-E890149C7F72}" dt="2023-12-07T07:37:39.704" v="180" actId="47"/>
        <pc:sldMkLst>
          <pc:docMk/>
          <pc:sldMk cId="3384924317" sldId="258"/>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746073292" sldId="258"/>
        </pc:sldMkLst>
        <pc:spChg chg="add del">
          <ac:chgData name="PALANIAPPAN Devarajan" userId="0ccb0e75-6f62-4860-b5c8-e1d1cc272866" providerId="ADAL" clId="{6BFA7752-9EC0-471E-AC56-E890149C7F72}" dt="2023-12-07T07:53:23.650" v="254" actId="26606"/>
          <ac:spMkLst>
            <pc:docMk/>
            <pc:sldMk cId="3746073292" sldId="258"/>
            <ac:spMk id="8" creationId="{42A4FC2C-047E-45A5-965D-8E1E3BF09BC6}"/>
          </ac:spMkLst>
        </pc:spChg>
        <pc:spChg chg="add del">
          <ac:chgData name="PALANIAPPAN Devarajan" userId="0ccb0e75-6f62-4860-b5c8-e1d1cc272866" providerId="ADAL" clId="{6BFA7752-9EC0-471E-AC56-E890149C7F72}" dt="2023-12-07T07:53:23.650" v="253" actId="26606"/>
          <ac:spMkLst>
            <pc:docMk/>
            <pc:sldMk cId="3746073292" sldId="258"/>
            <ac:spMk id="13" creationId="{AB8C311F-7253-4AED-9701-7FC0708C41C7}"/>
          </ac:spMkLst>
        </pc:spChg>
        <pc:spChg chg="add del">
          <ac:chgData name="PALANIAPPAN Devarajan" userId="0ccb0e75-6f62-4860-b5c8-e1d1cc272866" providerId="ADAL" clId="{6BFA7752-9EC0-471E-AC56-E890149C7F72}" dt="2023-12-07T07:53:23.650" v="253" actId="26606"/>
          <ac:spMkLst>
            <pc:docMk/>
            <pc:sldMk cId="3746073292" sldId="258"/>
            <ac:spMk id="15" creationId="{E2384209-CB15-4CDF-9D31-C44FD9A3F20D}"/>
          </ac:spMkLst>
        </pc:spChg>
        <pc:spChg chg="add del">
          <ac:chgData name="PALANIAPPAN Devarajan" userId="0ccb0e75-6f62-4860-b5c8-e1d1cc272866" providerId="ADAL" clId="{6BFA7752-9EC0-471E-AC56-E890149C7F72}" dt="2023-12-07T07:53:23.650" v="253" actId="26606"/>
          <ac:spMkLst>
            <pc:docMk/>
            <pc:sldMk cId="3746073292" sldId="258"/>
            <ac:spMk id="17" creationId="{2633B3B5-CC90-43F0-8714-D31D1F3F0209}"/>
          </ac:spMkLst>
        </pc:spChg>
        <pc:spChg chg="add del">
          <ac:chgData name="PALANIAPPAN Devarajan" userId="0ccb0e75-6f62-4860-b5c8-e1d1cc272866" providerId="ADAL" clId="{6BFA7752-9EC0-471E-AC56-E890149C7F72}" dt="2023-12-07T07:53:23.650" v="253" actId="26606"/>
          <ac:spMkLst>
            <pc:docMk/>
            <pc:sldMk cId="3746073292" sldId="258"/>
            <ac:spMk id="19" creationId="{A8D57A06-A426-446D-B02C-A2DC6B62E45E}"/>
          </ac:spMkLst>
        </pc:spChg>
        <pc:spChg chg="add del">
          <ac:chgData name="PALANIAPPAN Devarajan" userId="0ccb0e75-6f62-4860-b5c8-e1d1cc272866" providerId="ADAL" clId="{6BFA7752-9EC0-471E-AC56-E890149C7F72}" dt="2023-12-08T08:49:55.616" v="754" actId="26606"/>
          <ac:spMkLst>
            <pc:docMk/>
            <pc:sldMk cId="3746073292" sldId="258"/>
            <ac:spMk id="21" creationId="{42A4FC2C-047E-45A5-965D-8E1E3BF09BC6}"/>
          </ac:spMkLst>
        </pc:spChg>
        <pc:spChg chg="add del">
          <ac:chgData name="PALANIAPPAN Devarajan" userId="0ccb0e75-6f62-4860-b5c8-e1d1cc272866" providerId="ADAL" clId="{6BFA7752-9EC0-471E-AC56-E890149C7F72}" dt="2023-12-08T14:03:03.880" v="933" actId="26606"/>
          <ac:spMkLst>
            <pc:docMk/>
            <pc:sldMk cId="3746073292" sldId="258"/>
            <ac:spMk id="26" creationId="{3DAD86CA-8235-409B-982B-5E7A033E2392}"/>
          </ac:spMkLst>
        </pc:spChg>
        <pc:spChg chg="add del">
          <ac:chgData name="PALANIAPPAN Devarajan" userId="0ccb0e75-6f62-4860-b5c8-e1d1cc272866" providerId="ADAL" clId="{6BFA7752-9EC0-471E-AC56-E890149C7F72}" dt="2023-12-08T14:03:03.880" v="933" actId="26606"/>
          <ac:spMkLst>
            <pc:docMk/>
            <pc:sldMk cId="3746073292" sldId="258"/>
            <ac:spMk id="28" creationId="{9F234FBA-3501-47B4-AE0C-AA4AFBC8F603}"/>
          </ac:spMkLst>
        </pc:spChg>
        <pc:spChg chg="add del">
          <ac:chgData name="PALANIAPPAN Devarajan" userId="0ccb0e75-6f62-4860-b5c8-e1d1cc272866" providerId="ADAL" clId="{6BFA7752-9EC0-471E-AC56-E890149C7F72}" dt="2023-12-08T14:03:03.880" v="933" actId="26606"/>
          <ac:spMkLst>
            <pc:docMk/>
            <pc:sldMk cId="3746073292" sldId="258"/>
            <ac:spMk id="30" creationId="{B5EF893B-0491-416E-9D33-BADE9600792A}"/>
          </ac:spMkLst>
        </pc:spChg>
        <pc:spChg chg="add del">
          <ac:chgData name="PALANIAPPAN Devarajan" userId="0ccb0e75-6f62-4860-b5c8-e1d1cc272866" providerId="ADAL" clId="{6BFA7752-9EC0-471E-AC56-E890149C7F72}" dt="2023-12-08T14:01:05.988" v="896" actId="26606"/>
          <ac:spMkLst>
            <pc:docMk/>
            <pc:sldMk cId="3746073292" sldId="258"/>
            <ac:spMk id="34" creationId="{51935DB0-36D0-5C2E-7342-262D35382F26}"/>
          </ac:spMkLst>
        </pc:spChg>
        <pc:spChg chg="add del">
          <ac:chgData name="PALANIAPPAN Devarajan" userId="0ccb0e75-6f62-4860-b5c8-e1d1cc272866" providerId="ADAL" clId="{6BFA7752-9EC0-471E-AC56-E890149C7F72}" dt="2023-12-08T14:00:11.993" v="893" actId="26606"/>
          <ac:spMkLst>
            <pc:docMk/>
            <pc:sldMk cId="3746073292" sldId="258"/>
            <ac:spMk id="37" creationId="{42A4FC2C-047E-45A5-965D-8E1E3BF09BC6}"/>
          </ac:spMkLst>
        </pc:spChg>
        <pc:spChg chg="add del">
          <ac:chgData name="PALANIAPPAN Devarajan" userId="0ccb0e75-6f62-4860-b5c8-e1d1cc272866" providerId="ADAL" clId="{6BFA7752-9EC0-471E-AC56-E890149C7F72}" dt="2023-12-08T14:01:05.988" v="896" actId="26606"/>
          <ac:spMkLst>
            <pc:docMk/>
            <pc:sldMk cId="3746073292" sldId="258"/>
            <ac:spMk id="39" creationId="{53D31893-BB06-4F90-7CCA-0A7A2694FA80}"/>
          </ac:spMkLst>
        </pc:spChg>
        <pc:spChg chg="add del">
          <ac:chgData name="PALANIAPPAN Devarajan" userId="0ccb0e75-6f62-4860-b5c8-e1d1cc272866" providerId="ADAL" clId="{6BFA7752-9EC0-471E-AC56-E890149C7F72}" dt="2023-12-08T14:01:05.988" v="896" actId="26606"/>
          <ac:spMkLst>
            <pc:docMk/>
            <pc:sldMk cId="3746073292" sldId="258"/>
            <ac:spMk id="41" creationId="{3F8ABF93-7FE7-6D3B-6AD7-C3921745C20D}"/>
          </ac:spMkLst>
        </pc:spChg>
        <pc:spChg chg="add del">
          <ac:chgData name="PALANIAPPAN Devarajan" userId="0ccb0e75-6f62-4860-b5c8-e1d1cc272866" providerId="ADAL" clId="{6BFA7752-9EC0-471E-AC56-E890149C7F72}" dt="2023-12-08T14:01:05.988" v="896" actId="26606"/>
          <ac:spMkLst>
            <pc:docMk/>
            <pc:sldMk cId="3746073292" sldId="258"/>
            <ac:spMk id="43" creationId="{D3C4FB21-0C2C-3F62-3EC5-DD378DBD37B2}"/>
          </ac:spMkLst>
        </pc:spChg>
        <pc:spChg chg="add del">
          <ac:chgData name="PALANIAPPAN Devarajan" userId="0ccb0e75-6f62-4860-b5c8-e1d1cc272866" providerId="ADAL" clId="{6BFA7752-9EC0-471E-AC56-E890149C7F72}" dt="2023-12-08T14:01:10.175" v="898" actId="26606"/>
          <ac:spMkLst>
            <pc:docMk/>
            <pc:sldMk cId="3746073292" sldId="258"/>
            <ac:spMk id="45" creationId="{2D2B266D-3625-4584-A5C3-7D3F672CFF30}"/>
          </ac:spMkLst>
        </pc:spChg>
        <pc:spChg chg="add del">
          <ac:chgData name="PALANIAPPAN Devarajan" userId="0ccb0e75-6f62-4860-b5c8-e1d1cc272866" providerId="ADAL" clId="{6BFA7752-9EC0-471E-AC56-E890149C7F72}" dt="2023-12-08T14:01:15.431" v="900" actId="26606"/>
          <ac:spMkLst>
            <pc:docMk/>
            <pc:sldMk cId="3746073292" sldId="258"/>
            <ac:spMk id="47" creationId="{4613B4A9-1C7C-4729-A016-AB42D3979460}"/>
          </ac:spMkLst>
        </pc:spChg>
        <pc:spChg chg="add del">
          <ac:chgData name="PALANIAPPAN Devarajan" userId="0ccb0e75-6f62-4860-b5c8-e1d1cc272866" providerId="ADAL" clId="{6BFA7752-9EC0-471E-AC56-E890149C7F72}" dt="2023-12-08T14:01:27.625" v="902" actId="26606"/>
          <ac:spMkLst>
            <pc:docMk/>
            <pc:sldMk cId="3746073292" sldId="258"/>
            <ac:spMk id="49" creationId="{3ECA69A1-7536-43AC-85EF-C7106179F5ED}"/>
          </ac:spMkLst>
        </pc:spChg>
        <pc:spChg chg="add del">
          <ac:chgData name="PALANIAPPAN Devarajan" userId="0ccb0e75-6f62-4860-b5c8-e1d1cc272866" providerId="ADAL" clId="{6BFA7752-9EC0-471E-AC56-E890149C7F72}" dt="2023-12-08T14:01:27.625" v="902" actId="26606"/>
          <ac:spMkLst>
            <pc:docMk/>
            <pc:sldMk cId="3746073292" sldId="258"/>
            <ac:spMk id="50" creationId="{F3060C83-F051-4F0E-ABAD-AA0DFC48B218}"/>
          </ac:spMkLst>
        </pc:spChg>
        <pc:spChg chg="add del">
          <ac:chgData name="PALANIAPPAN Devarajan" userId="0ccb0e75-6f62-4860-b5c8-e1d1cc272866" providerId="ADAL" clId="{6BFA7752-9EC0-471E-AC56-E890149C7F72}" dt="2023-12-08T14:01:27.625" v="902" actId="26606"/>
          <ac:spMkLst>
            <pc:docMk/>
            <pc:sldMk cId="3746073292" sldId="258"/>
            <ac:spMk id="51" creationId="{83C98ABE-055B-441F-B07E-44F97F083C39}"/>
          </ac:spMkLst>
        </pc:spChg>
        <pc:spChg chg="add del">
          <ac:chgData name="PALANIAPPAN Devarajan" userId="0ccb0e75-6f62-4860-b5c8-e1d1cc272866" providerId="ADAL" clId="{6BFA7752-9EC0-471E-AC56-E890149C7F72}" dt="2023-12-08T14:01:27.625" v="902" actId="26606"/>
          <ac:spMkLst>
            <pc:docMk/>
            <pc:sldMk cId="3746073292" sldId="258"/>
            <ac:spMk id="52" creationId="{29FDB030-9B49-4CED-8CCD-4D99382388AC}"/>
          </ac:spMkLst>
        </pc:spChg>
        <pc:spChg chg="add del">
          <ac:chgData name="PALANIAPPAN Devarajan" userId="0ccb0e75-6f62-4860-b5c8-e1d1cc272866" providerId="ADAL" clId="{6BFA7752-9EC0-471E-AC56-E890149C7F72}" dt="2023-12-08T14:01:27.625" v="902" actId="26606"/>
          <ac:spMkLst>
            <pc:docMk/>
            <pc:sldMk cId="3746073292" sldId="258"/>
            <ac:spMk id="53" creationId="{3783CA14-24A1-485C-8B30-D6A5D87987AD}"/>
          </ac:spMkLst>
        </pc:spChg>
        <pc:spChg chg="add del">
          <ac:chgData name="PALANIAPPAN Devarajan" userId="0ccb0e75-6f62-4860-b5c8-e1d1cc272866" providerId="ADAL" clId="{6BFA7752-9EC0-471E-AC56-E890149C7F72}" dt="2023-12-08T14:01:27.625" v="902" actId="26606"/>
          <ac:spMkLst>
            <pc:docMk/>
            <pc:sldMk cId="3746073292" sldId="258"/>
            <ac:spMk id="54" creationId="{9A97C86A-04D6-40F7-AE84-31AB43E6A846}"/>
          </ac:spMkLst>
        </pc:spChg>
        <pc:spChg chg="add del">
          <ac:chgData name="PALANIAPPAN Devarajan" userId="0ccb0e75-6f62-4860-b5c8-e1d1cc272866" providerId="ADAL" clId="{6BFA7752-9EC0-471E-AC56-E890149C7F72}" dt="2023-12-08T14:01:27.625" v="902" actId="26606"/>
          <ac:spMkLst>
            <pc:docMk/>
            <pc:sldMk cId="3746073292" sldId="258"/>
            <ac:spMk id="55" creationId="{FF9F2414-84E8-453E-B1F3-389FDE8192D9}"/>
          </ac:spMkLst>
        </pc:spChg>
        <pc:spChg chg="add del">
          <ac:chgData name="PALANIAPPAN Devarajan" userId="0ccb0e75-6f62-4860-b5c8-e1d1cc272866" providerId="ADAL" clId="{6BFA7752-9EC0-471E-AC56-E890149C7F72}" dt="2023-12-08T14:01:30.453" v="904" actId="26606"/>
          <ac:spMkLst>
            <pc:docMk/>
            <pc:sldMk cId="3746073292" sldId="258"/>
            <ac:spMk id="57" creationId="{22F15A2D-2324-487D-A02A-BF46C5C580EB}"/>
          </ac:spMkLst>
        </pc:spChg>
        <pc:spChg chg="add del">
          <ac:chgData name="PALANIAPPAN Devarajan" userId="0ccb0e75-6f62-4860-b5c8-e1d1cc272866" providerId="ADAL" clId="{6BFA7752-9EC0-471E-AC56-E890149C7F72}" dt="2023-12-08T14:01:30.453" v="904" actId="26606"/>
          <ac:spMkLst>
            <pc:docMk/>
            <pc:sldMk cId="3746073292" sldId="258"/>
            <ac:spMk id="58" creationId="{17A7F34E-D418-47E2-9F86-2C45BBC31210}"/>
          </ac:spMkLst>
        </pc:spChg>
        <pc:spChg chg="add del">
          <ac:chgData name="PALANIAPPAN Devarajan" userId="0ccb0e75-6f62-4860-b5c8-e1d1cc272866" providerId="ADAL" clId="{6BFA7752-9EC0-471E-AC56-E890149C7F72}" dt="2023-12-08T14:01:30.453" v="904" actId="26606"/>
          <ac:spMkLst>
            <pc:docMk/>
            <pc:sldMk cId="3746073292" sldId="258"/>
            <ac:spMk id="59"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1" creationId="{22F15A2D-2324-487D-A02A-BF46C5C580EB}"/>
          </ac:spMkLst>
        </pc:spChg>
        <pc:spChg chg="add del">
          <ac:chgData name="PALANIAPPAN Devarajan" userId="0ccb0e75-6f62-4860-b5c8-e1d1cc272866" providerId="ADAL" clId="{6BFA7752-9EC0-471E-AC56-E890149C7F72}" dt="2023-12-08T14:01:32.812" v="906" actId="26606"/>
          <ac:spMkLst>
            <pc:docMk/>
            <pc:sldMk cId="3746073292" sldId="258"/>
            <ac:spMk id="62"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3" creationId="{C37E9D4B-7BFA-4D10-B666-547BAC499469}"/>
          </ac:spMkLst>
        </pc:spChg>
        <pc:spChg chg="add del">
          <ac:chgData name="PALANIAPPAN Devarajan" userId="0ccb0e75-6f62-4860-b5c8-e1d1cc272866" providerId="ADAL" clId="{6BFA7752-9EC0-471E-AC56-E890149C7F72}" dt="2023-12-08T14:01:34.255" v="908" actId="26606"/>
          <ac:spMkLst>
            <pc:docMk/>
            <pc:sldMk cId="3746073292" sldId="258"/>
            <ac:spMk id="65" creationId="{AB8C311F-7253-4AED-9701-7FC0708C41C7}"/>
          </ac:spMkLst>
        </pc:spChg>
        <pc:spChg chg="add del">
          <ac:chgData name="PALANIAPPAN Devarajan" userId="0ccb0e75-6f62-4860-b5c8-e1d1cc272866" providerId="ADAL" clId="{6BFA7752-9EC0-471E-AC56-E890149C7F72}" dt="2023-12-08T14:01:34.255" v="908" actId="26606"/>
          <ac:spMkLst>
            <pc:docMk/>
            <pc:sldMk cId="3746073292" sldId="258"/>
            <ac:spMk id="66" creationId="{E2384209-CB15-4CDF-9D31-C44FD9A3F20D}"/>
          </ac:spMkLst>
        </pc:spChg>
        <pc:spChg chg="add del">
          <ac:chgData name="PALANIAPPAN Devarajan" userId="0ccb0e75-6f62-4860-b5c8-e1d1cc272866" providerId="ADAL" clId="{6BFA7752-9EC0-471E-AC56-E890149C7F72}" dt="2023-12-08T14:01:34.255" v="908" actId="26606"/>
          <ac:spMkLst>
            <pc:docMk/>
            <pc:sldMk cId="3746073292" sldId="258"/>
            <ac:spMk id="67" creationId="{2633B3B5-CC90-43F0-8714-D31D1F3F0209}"/>
          </ac:spMkLst>
        </pc:spChg>
        <pc:spChg chg="add del">
          <ac:chgData name="PALANIAPPAN Devarajan" userId="0ccb0e75-6f62-4860-b5c8-e1d1cc272866" providerId="ADAL" clId="{6BFA7752-9EC0-471E-AC56-E890149C7F72}" dt="2023-12-08T14:01:34.255" v="908" actId="26606"/>
          <ac:spMkLst>
            <pc:docMk/>
            <pc:sldMk cId="3746073292" sldId="258"/>
            <ac:spMk id="68" creationId="{A8D57A06-A426-446D-B02C-A2DC6B62E45E}"/>
          </ac:spMkLst>
        </pc:spChg>
        <pc:spChg chg="add del">
          <ac:chgData name="PALANIAPPAN Devarajan" userId="0ccb0e75-6f62-4860-b5c8-e1d1cc272866" providerId="ADAL" clId="{6BFA7752-9EC0-471E-AC56-E890149C7F72}" dt="2023-12-08T14:01:46.277" v="910" actId="26606"/>
          <ac:spMkLst>
            <pc:docMk/>
            <pc:sldMk cId="3746073292" sldId="258"/>
            <ac:spMk id="70" creationId="{C83A5C14-ED91-4CD1-809E-D29FF97C9AF5}"/>
          </ac:spMkLst>
        </pc:spChg>
        <pc:spChg chg="add del">
          <ac:chgData name="PALANIAPPAN Devarajan" userId="0ccb0e75-6f62-4860-b5c8-e1d1cc272866" providerId="ADAL" clId="{6BFA7752-9EC0-471E-AC56-E890149C7F72}" dt="2023-12-08T14:01:46.277" v="910" actId="26606"/>
          <ac:spMkLst>
            <pc:docMk/>
            <pc:sldMk cId="3746073292" sldId="258"/>
            <ac:spMk id="71" creationId="{56065185-5C34-4F86-AA96-AA4D065B0EF4}"/>
          </ac:spMkLst>
        </pc:spChg>
        <pc:spChg chg="add del">
          <ac:chgData name="PALANIAPPAN Devarajan" userId="0ccb0e75-6f62-4860-b5c8-e1d1cc272866" providerId="ADAL" clId="{6BFA7752-9EC0-471E-AC56-E890149C7F72}" dt="2023-12-08T14:01:47.724" v="912" actId="26606"/>
          <ac:spMkLst>
            <pc:docMk/>
            <pc:sldMk cId="3746073292" sldId="258"/>
            <ac:spMk id="73" creationId="{42A4FC2C-047E-45A5-965D-8E1E3BF09BC6}"/>
          </ac:spMkLst>
        </pc:spChg>
        <pc:spChg chg="add del">
          <ac:chgData name="PALANIAPPAN Devarajan" userId="0ccb0e75-6f62-4860-b5c8-e1d1cc272866" providerId="ADAL" clId="{6BFA7752-9EC0-471E-AC56-E890149C7F72}" dt="2023-12-08T14:01:49.648" v="914" actId="26606"/>
          <ac:spMkLst>
            <pc:docMk/>
            <pc:sldMk cId="3746073292" sldId="258"/>
            <ac:spMk id="75" creationId="{C83A5C14-ED91-4CD1-809E-D29FF97C9AF5}"/>
          </ac:spMkLst>
        </pc:spChg>
        <pc:spChg chg="add del">
          <ac:chgData name="PALANIAPPAN Devarajan" userId="0ccb0e75-6f62-4860-b5c8-e1d1cc272866" providerId="ADAL" clId="{6BFA7752-9EC0-471E-AC56-E890149C7F72}" dt="2023-12-08T14:01:49.648" v="914" actId="26606"/>
          <ac:spMkLst>
            <pc:docMk/>
            <pc:sldMk cId="3746073292" sldId="258"/>
            <ac:spMk id="76" creationId="{56065185-5C34-4F86-AA96-AA4D065B0EF4}"/>
          </ac:spMkLst>
        </pc:spChg>
        <pc:spChg chg="add del">
          <ac:chgData name="PALANIAPPAN Devarajan" userId="0ccb0e75-6f62-4860-b5c8-e1d1cc272866" providerId="ADAL" clId="{6BFA7752-9EC0-471E-AC56-E890149C7F72}" dt="2023-12-08T14:01:51.346" v="916" actId="26606"/>
          <ac:spMkLst>
            <pc:docMk/>
            <pc:sldMk cId="3746073292" sldId="258"/>
            <ac:spMk id="78" creationId="{AB8C311F-7253-4AED-9701-7FC0708C41C7}"/>
          </ac:spMkLst>
        </pc:spChg>
        <pc:spChg chg="add del">
          <ac:chgData name="PALANIAPPAN Devarajan" userId="0ccb0e75-6f62-4860-b5c8-e1d1cc272866" providerId="ADAL" clId="{6BFA7752-9EC0-471E-AC56-E890149C7F72}" dt="2023-12-08T14:01:51.346" v="916" actId="26606"/>
          <ac:spMkLst>
            <pc:docMk/>
            <pc:sldMk cId="3746073292" sldId="258"/>
            <ac:spMk id="79" creationId="{E2384209-CB15-4CDF-9D31-C44FD9A3F20D}"/>
          </ac:spMkLst>
        </pc:spChg>
        <pc:spChg chg="add del">
          <ac:chgData name="PALANIAPPAN Devarajan" userId="0ccb0e75-6f62-4860-b5c8-e1d1cc272866" providerId="ADAL" clId="{6BFA7752-9EC0-471E-AC56-E890149C7F72}" dt="2023-12-08T14:01:51.346" v="916" actId="26606"/>
          <ac:spMkLst>
            <pc:docMk/>
            <pc:sldMk cId="3746073292" sldId="258"/>
            <ac:spMk id="80" creationId="{2633B3B5-CC90-43F0-8714-D31D1F3F0209}"/>
          </ac:spMkLst>
        </pc:spChg>
        <pc:spChg chg="add del">
          <ac:chgData name="PALANIAPPAN Devarajan" userId="0ccb0e75-6f62-4860-b5c8-e1d1cc272866" providerId="ADAL" clId="{6BFA7752-9EC0-471E-AC56-E890149C7F72}" dt="2023-12-08T14:01:51.346" v="916" actId="26606"/>
          <ac:spMkLst>
            <pc:docMk/>
            <pc:sldMk cId="3746073292" sldId="258"/>
            <ac:spMk id="81" creationId="{A8D57A06-A426-446D-B02C-A2DC6B62E45E}"/>
          </ac:spMkLst>
        </pc:spChg>
        <pc:spChg chg="add del">
          <ac:chgData name="PALANIAPPAN Devarajan" userId="0ccb0e75-6f62-4860-b5c8-e1d1cc272866" providerId="ADAL" clId="{6BFA7752-9EC0-471E-AC56-E890149C7F72}" dt="2023-12-08T14:01:54.503" v="918" actId="26606"/>
          <ac:spMkLst>
            <pc:docMk/>
            <pc:sldMk cId="3746073292" sldId="258"/>
            <ac:spMk id="83" creationId="{22F15A2D-2324-487D-A02A-BF46C5C580EB}"/>
          </ac:spMkLst>
        </pc:spChg>
        <pc:spChg chg="add del">
          <ac:chgData name="PALANIAPPAN Devarajan" userId="0ccb0e75-6f62-4860-b5c8-e1d1cc272866" providerId="ADAL" clId="{6BFA7752-9EC0-471E-AC56-E890149C7F72}" dt="2023-12-08T14:01:54.503" v="918" actId="26606"/>
          <ac:spMkLst>
            <pc:docMk/>
            <pc:sldMk cId="3746073292" sldId="258"/>
            <ac:spMk id="84" creationId="{2AEAFA59-923A-4F54-8B49-44C970BCC323}"/>
          </ac:spMkLst>
        </pc:spChg>
        <pc:spChg chg="add del">
          <ac:chgData name="PALANIAPPAN Devarajan" userId="0ccb0e75-6f62-4860-b5c8-e1d1cc272866" providerId="ADAL" clId="{6BFA7752-9EC0-471E-AC56-E890149C7F72}" dt="2023-12-08T14:01:54.503" v="918" actId="26606"/>
          <ac:spMkLst>
            <pc:docMk/>
            <pc:sldMk cId="3746073292" sldId="258"/>
            <ac:spMk id="85" creationId="{C37E9D4B-7BFA-4D10-B666-547BAC499469}"/>
          </ac:spMkLst>
        </pc:spChg>
        <pc:spChg chg="add del">
          <ac:chgData name="PALANIAPPAN Devarajan" userId="0ccb0e75-6f62-4860-b5c8-e1d1cc272866" providerId="ADAL" clId="{6BFA7752-9EC0-471E-AC56-E890149C7F72}" dt="2023-12-08T14:02:13.420" v="920" actId="26606"/>
          <ac:spMkLst>
            <pc:docMk/>
            <pc:sldMk cId="3746073292" sldId="258"/>
            <ac:spMk id="87" creationId="{22F15A2D-2324-487D-A02A-BF46C5C580EB}"/>
          </ac:spMkLst>
        </pc:spChg>
        <pc:spChg chg="add del">
          <ac:chgData name="PALANIAPPAN Devarajan" userId="0ccb0e75-6f62-4860-b5c8-e1d1cc272866" providerId="ADAL" clId="{6BFA7752-9EC0-471E-AC56-E890149C7F72}" dt="2023-12-08T14:02:13.420" v="920" actId="26606"/>
          <ac:spMkLst>
            <pc:docMk/>
            <pc:sldMk cId="3746073292" sldId="258"/>
            <ac:spMk id="88" creationId="{17A7F34E-D418-47E2-9F86-2C45BBC31210}"/>
          </ac:spMkLst>
        </pc:spChg>
        <pc:spChg chg="add del">
          <ac:chgData name="PALANIAPPAN Devarajan" userId="0ccb0e75-6f62-4860-b5c8-e1d1cc272866" providerId="ADAL" clId="{6BFA7752-9EC0-471E-AC56-E890149C7F72}" dt="2023-12-08T14:02:13.420" v="920" actId="26606"/>
          <ac:spMkLst>
            <pc:docMk/>
            <pc:sldMk cId="3746073292" sldId="258"/>
            <ac:spMk id="89" creationId="{2AEAFA59-923A-4F54-8B49-44C970BCC323}"/>
          </ac:spMkLst>
        </pc:spChg>
        <pc:spChg chg="add del">
          <ac:chgData name="PALANIAPPAN Devarajan" userId="0ccb0e75-6f62-4860-b5c8-e1d1cc272866" providerId="ADAL" clId="{6BFA7752-9EC0-471E-AC56-E890149C7F72}" dt="2023-12-08T14:02:28.580" v="922" actId="26606"/>
          <ac:spMkLst>
            <pc:docMk/>
            <pc:sldMk cId="3746073292" sldId="258"/>
            <ac:spMk id="91" creationId="{32BC26D8-82FB-445E-AA49-62A77D7C1EE0}"/>
          </ac:spMkLst>
        </pc:spChg>
        <pc:spChg chg="add del">
          <ac:chgData name="PALANIAPPAN Devarajan" userId="0ccb0e75-6f62-4860-b5c8-e1d1cc272866" providerId="ADAL" clId="{6BFA7752-9EC0-471E-AC56-E890149C7F72}" dt="2023-12-08T14:02:28.580" v="922" actId="26606"/>
          <ac:spMkLst>
            <pc:docMk/>
            <pc:sldMk cId="3746073292" sldId="258"/>
            <ac:spMk id="92" creationId="{CB44330D-EA18-4254-AA95-EB49948539B8}"/>
          </ac:spMkLst>
        </pc:spChg>
        <pc:spChg chg="add del">
          <ac:chgData name="PALANIAPPAN Devarajan" userId="0ccb0e75-6f62-4860-b5c8-e1d1cc272866" providerId="ADAL" clId="{6BFA7752-9EC0-471E-AC56-E890149C7F72}" dt="2023-12-08T14:02:30.857" v="924" actId="26606"/>
          <ac:spMkLst>
            <pc:docMk/>
            <pc:sldMk cId="3746073292" sldId="258"/>
            <ac:spMk id="94" creationId="{51935DB0-36D0-5C2E-7342-262D35382F26}"/>
          </ac:spMkLst>
        </pc:spChg>
        <pc:spChg chg="add del">
          <ac:chgData name="PALANIAPPAN Devarajan" userId="0ccb0e75-6f62-4860-b5c8-e1d1cc272866" providerId="ADAL" clId="{6BFA7752-9EC0-471E-AC56-E890149C7F72}" dt="2023-12-08T14:02:30.857" v="924" actId="26606"/>
          <ac:spMkLst>
            <pc:docMk/>
            <pc:sldMk cId="3746073292" sldId="258"/>
            <ac:spMk id="95" creationId="{53D31893-BB06-4F90-7CCA-0A7A2694FA80}"/>
          </ac:spMkLst>
        </pc:spChg>
        <pc:spChg chg="add del">
          <ac:chgData name="PALANIAPPAN Devarajan" userId="0ccb0e75-6f62-4860-b5c8-e1d1cc272866" providerId="ADAL" clId="{6BFA7752-9EC0-471E-AC56-E890149C7F72}" dt="2023-12-08T14:02:30.857" v="924" actId="26606"/>
          <ac:spMkLst>
            <pc:docMk/>
            <pc:sldMk cId="3746073292" sldId="258"/>
            <ac:spMk id="96" creationId="{3F8ABF93-7FE7-6D3B-6AD7-C3921745C20D}"/>
          </ac:spMkLst>
        </pc:spChg>
        <pc:spChg chg="add del">
          <ac:chgData name="PALANIAPPAN Devarajan" userId="0ccb0e75-6f62-4860-b5c8-e1d1cc272866" providerId="ADAL" clId="{6BFA7752-9EC0-471E-AC56-E890149C7F72}" dt="2023-12-08T14:02:30.857" v="924" actId="26606"/>
          <ac:spMkLst>
            <pc:docMk/>
            <pc:sldMk cId="3746073292" sldId="258"/>
            <ac:spMk id="97" creationId="{D3C4FB21-0C2C-3F62-3EC5-DD378DBD37B2}"/>
          </ac:spMkLst>
        </pc:spChg>
        <pc:spChg chg="add del">
          <ac:chgData name="PALANIAPPAN Devarajan" userId="0ccb0e75-6f62-4860-b5c8-e1d1cc272866" providerId="ADAL" clId="{6BFA7752-9EC0-471E-AC56-E890149C7F72}" dt="2023-12-08T14:02:37.088" v="926" actId="26606"/>
          <ac:spMkLst>
            <pc:docMk/>
            <pc:sldMk cId="3746073292" sldId="258"/>
            <ac:spMk id="99" creationId="{2D2B266D-3625-4584-A5C3-7D3F672CFF30}"/>
          </ac:spMkLst>
        </pc:spChg>
        <pc:spChg chg="add del">
          <ac:chgData name="PALANIAPPAN Devarajan" userId="0ccb0e75-6f62-4860-b5c8-e1d1cc272866" providerId="ADAL" clId="{6BFA7752-9EC0-471E-AC56-E890149C7F72}" dt="2023-12-08T14:02:41.325" v="928" actId="26606"/>
          <ac:spMkLst>
            <pc:docMk/>
            <pc:sldMk cId="3746073292" sldId="258"/>
            <ac:spMk id="101" creationId="{22F15A2D-2324-487D-A02A-BF46C5C580EB}"/>
          </ac:spMkLst>
        </pc:spChg>
        <pc:spChg chg="add del">
          <ac:chgData name="PALANIAPPAN Devarajan" userId="0ccb0e75-6f62-4860-b5c8-e1d1cc272866" providerId="ADAL" clId="{6BFA7752-9EC0-471E-AC56-E890149C7F72}" dt="2023-12-08T14:02:41.325" v="928" actId="26606"/>
          <ac:spMkLst>
            <pc:docMk/>
            <pc:sldMk cId="3746073292" sldId="258"/>
            <ac:spMk id="102" creationId="{2AEAFA59-923A-4F54-8B49-44C970BCC323}"/>
          </ac:spMkLst>
        </pc:spChg>
        <pc:spChg chg="add del">
          <ac:chgData name="PALANIAPPAN Devarajan" userId="0ccb0e75-6f62-4860-b5c8-e1d1cc272866" providerId="ADAL" clId="{6BFA7752-9EC0-471E-AC56-E890149C7F72}" dt="2023-12-08T14:02:41.325" v="928" actId="26606"/>
          <ac:spMkLst>
            <pc:docMk/>
            <pc:sldMk cId="3746073292" sldId="258"/>
            <ac:spMk id="103" creationId="{C37E9D4B-7BFA-4D10-B666-547BAC499469}"/>
          </ac:spMkLst>
        </pc:spChg>
        <pc:spChg chg="add del">
          <ac:chgData name="PALANIAPPAN Devarajan" userId="0ccb0e75-6f62-4860-b5c8-e1d1cc272866" providerId="ADAL" clId="{6BFA7752-9EC0-471E-AC56-E890149C7F72}" dt="2023-12-08T14:03:01.096" v="930" actId="26606"/>
          <ac:spMkLst>
            <pc:docMk/>
            <pc:sldMk cId="3746073292" sldId="258"/>
            <ac:spMk id="105" creationId="{5D9FC6AC-4A12-4825-8ABE-0732B8EF4D16}"/>
          </ac:spMkLst>
        </pc:spChg>
        <pc:spChg chg="add del">
          <ac:chgData name="PALANIAPPAN Devarajan" userId="0ccb0e75-6f62-4860-b5c8-e1d1cc272866" providerId="ADAL" clId="{6BFA7752-9EC0-471E-AC56-E890149C7F72}" dt="2023-12-08T14:03:03.875" v="932" actId="26606"/>
          <ac:spMkLst>
            <pc:docMk/>
            <pc:sldMk cId="3746073292" sldId="258"/>
            <ac:spMk id="107" creationId="{AB8C311F-7253-4AED-9701-7FC0708C41C7}"/>
          </ac:spMkLst>
        </pc:spChg>
        <pc:spChg chg="add del">
          <ac:chgData name="PALANIAPPAN Devarajan" userId="0ccb0e75-6f62-4860-b5c8-e1d1cc272866" providerId="ADAL" clId="{6BFA7752-9EC0-471E-AC56-E890149C7F72}" dt="2023-12-08T14:03:03.875" v="932" actId="26606"/>
          <ac:spMkLst>
            <pc:docMk/>
            <pc:sldMk cId="3746073292" sldId="258"/>
            <ac:spMk id="108" creationId="{E2384209-CB15-4CDF-9D31-C44FD9A3F20D}"/>
          </ac:spMkLst>
        </pc:spChg>
        <pc:spChg chg="add del">
          <ac:chgData name="PALANIAPPAN Devarajan" userId="0ccb0e75-6f62-4860-b5c8-e1d1cc272866" providerId="ADAL" clId="{6BFA7752-9EC0-471E-AC56-E890149C7F72}" dt="2023-12-08T14:03:03.875" v="932" actId="26606"/>
          <ac:spMkLst>
            <pc:docMk/>
            <pc:sldMk cId="3746073292" sldId="258"/>
            <ac:spMk id="109" creationId="{2633B3B5-CC90-43F0-8714-D31D1F3F0209}"/>
          </ac:spMkLst>
        </pc:spChg>
        <pc:spChg chg="add del">
          <ac:chgData name="PALANIAPPAN Devarajan" userId="0ccb0e75-6f62-4860-b5c8-e1d1cc272866" providerId="ADAL" clId="{6BFA7752-9EC0-471E-AC56-E890149C7F72}" dt="2023-12-08T14:03:03.875" v="932" actId="26606"/>
          <ac:spMkLst>
            <pc:docMk/>
            <pc:sldMk cId="3746073292" sldId="258"/>
            <ac:spMk id="110" creationId="{A8D57A06-A426-446D-B02C-A2DC6B62E45E}"/>
          </ac:spMkLst>
        </pc:spChg>
        <pc:spChg chg="add del">
          <ac:chgData name="PALANIAPPAN Devarajan" userId="0ccb0e75-6f62-4860-b5c8-e1d1cc272866" providerId="ADAL" clId="{6BFA7752-9EC0-471E-AC56-E890149C7F72}" dt="2023-12-15T12:22:29.940" v="2172" actId="26606"/>
          <ac:spMkLst>
            <pc:docMk/>
            <pc:sldMk cId="3746073292" sldId="258"/>
            <ac:spMk id="112" creationId="{42A4FC2C-047E-45A5-965D-8E1E3BF09BC6}"/>
          </ac:spMkLst>
        </pc:spChg>
        <pc:spChg chg="add del">
          <ac:chgData name="PALANIAPPAN Devarajan" userId="0ccb0e75-6f62-4860-b5c8-e1d1cc272866" providerId="ADAL" clId="{6BFA7752-9EC0-471E-AC56-E890149C7F72}" dt="2023-12-15T12:22:29.924" v="2171" actId="26606"/>
          <ac:spMkLst>
            <pc:docMk/>
            <pc:sldMk cId="3746073292" sldId="258"/>
            <ac:spMk id="123" creationId="{42A4FC2C-047E-45A5-965D-8E1E3BF09BC6}"/>
          </ac:spMkLst>
        </pc:spChg>
        <pc:spChg chg="add del">
          <ac:chgData name="PALANIAPPAN Devarajan" userId="0ccb0e75-6f62-4860-b5c8-e1d1cc272866" providerId="ADAL" clId="{6BFA7752-9EC0-471E-AC56-E890149C7F72}" dt="2023-12-15T13:35:15.695" v="2641" actId="26606"/>
          <ac:spMkLst>
            <pc:docMk/>
            <pc:sldMk cId="3746073292" sldId="258"/>
            <ac:spMk id="132" creationId="{CB44330D-EA18-4254-AA95-EB49948539B8}"/>
          </ac:spMkLst>
        </pc:spChg>
        <pc:spChg chg="add del">
          <ac:chgData name="PALANIAPPAN Devarajan" userId="0ccb0e75-6f62-4860-b5c8-e1d1cc272866" providerId="ADAL" clId="{6BFA7752-9EC0-471E-AC56-E890149C7F72}" dt="2023-12-15T13:35:11.815" v="2639" actId="26606"/>
          <ac:spMkLst>
            <pc:docMk/>
            <pc:sldMk cId="3746073292" sldId="258"/>
            <ac:spMk id="150" creationId="{7A5E34FE-8412-1F0A-97E2-8DB45EE287C5}"/>
          </ac:spMkLst>
        </pc:spChg>
        <pc:spChg chg="add del">
          <ac:chgData name="PALANIAPPAN Devarajan" userId="0ccb0e75-6f62-4860-b5c8-e1d1cc272866" providerId="ADAL" clId="{6BFA7752-9EC0-471E-AC56-E890149C7F72}" dt="2023-12-15T13:35:15.695" v="2641" actId="26606"/>
          <ac:spMkLst>
            <pc:docMk/>
            <pc:sldMk cId="3746073292" sldId="258"/>
            <ac:spMk id="152" creationId="{32BC26D8-82FB-445E-AA49-62A77D7C1EE0}"/>
          </ac:spMkLst>
        </pc:spChg>
        <pc:spChg chg="add del">
          <ac:chgData name="PALANIAPPAN Devarajan" userId="0ccb0e75-6f62-4860-b5c8-e1d1cc272866" providerId="ADAL" clId="{6BFA7752-9EC0-471E-AC56-E890149C7F72}" dt="2023-12-15T13:38:02.192" v="2677" actId="26606"/>
          <ac:spMkLst>
            <pc:docMk/>
            <pc:sldMk cId="3746073292" sldId="258"/>
            <ac:spMk id="184" creationId="{DDDE8F1B-7D12-DA50-6CB4-E966337CB378}"/>
          </ac:spMkLst>
        </pc:spChg>
        <pc:spChg chg="add del">
          <ac:chgData name="PALANIAPPAN Devarajan" userId="0ccb0e75-6f62-4860-b5c8-e1d1cc272866" providerId="ADAL" clId="{6BFA7752-9EC0-471E-AC56-E890149C7F72}" dt="2023-12-15T13:38:02.192" v="2677" actId="26606"/>
          <ac:spMkLst>
            <pc:docMk/>
            <pc:sldMk cId="3746073292" sldId="258"/>
            <ac:spMk id="185" creationId="{49D2FB46-4858-EF0E-0495-439BCECA839D}"/>
          </ac:spMkLst>
        </pc:spChg>
        <pc:spChg chg="add del">
          <ac:chgData name="PALANIAPPAN Devarajan" userId="0ccb0e75-6f62-4860-b5c8-e1d1cc272866" providerId="ADAL" clId="{6BFA7752-9EC0-471E-AC56-E890149C7F72}" dt="2023-12-15T13:38:02.192" v="2677" actId="26606"/>
          <ac:spMkLst>
            <pc:docMk/>
            <pc:sldMk cId="3746073292" sldId="258"/>
            <ac:spMk id="186" creationId="{EE39E8A4-1A69-6598-E450-4F053866DAAA}"/>
          </ac:spMkLst>
        </pc:spChg>
        <pc:spChg chg="add del">
          <ac:chgData name="PALANIAPPAN Devarajan" userId="0ccb0e75-6f62-4860-b5c8-e1d1cc272866" providerId="ADAL" clId="{6BFA7752-9EC0-471E-AC56-E890149C7F72}" dt="2023-12-15T13:38:02.192" v="2677" actId="26606"/>
          <ac:spMkLst>
            <pc:docMk/>
            <pc:sldMk cId="3746073292" sldId="258"/>
            <ac:spMk id="188" creationId="{D6F65BD2-2754-E0E9-CFE6-19FD22182840}"/>
          </ac:spMkLst>
        </pc:spChg>
        <pc:spChg chg="add del">
          <ac:chgData name="PALANIAPPAN Devarajan" userId="0ccb0e75-6f62-4860-b5c8-e1d1cc272866" providerId="ADAL" clId="{6BFA7752-9EC0-471E-AC56-E890149C7F72}" dt="2023-12-15T13:37:27.721" v="2668" actId="26606"/>
          <ac:spMkLst>
            <pc:docMk/>
            <pc:sldMk cId="3746073292" sldId="258"/>
            <ac:spMk id="189" creationId="{83C98ABE-055B-441F-B07E-44F97F083C39}"/>
          </ac:spMkLst>
        </pc:spChg>
        <pc:spChg chg="add del">
          <ac:chgData name="PALANIAPPAN Devarajan" userId="0ccb0e75-6f62-4860-b5c8-e1d1cc272866" providerId="ADAL" clId="{6BFA7752-9EC0-471E-AC56-E890149C7F72}" dt="2023-12-15T13:38:02.192" v="2677" actId="26606"/>
          <ac:spMkLst>
            <pc:docMk/>
            <pc:sldMk cId="3746073292" sldId="258"/>
            <ac:spMk id="190" creationId="{59FF3D06-BE9A-23D0-7FE5-BC81DE93164B}"/>
          </ac:spMkLst>
        </pc:spChg>
        <pc:spChg chg="add del">
          <ac:chgData name="PALANIAPPAN Devarajan" userId="0ccb0e75-6f62-4860-b5c8-e1d1cc272866" providerId="ADAL" clId="{6BFA7752-9EC0-471E-AC56-E890149C7F72}" dt="2023-12-15T13:37:27.721" v="2668" actId="26606"/>
          <ac:spMkLst>
            <pc:docMk/>
            <pc:sldMk cId="3746073292" sldId="258"/>
            <ac:spMk id="191" creationId="{29FDB030-9B49-4CED-8CCD-4D99382388AC}"/>
          </ac:spMkLst>
        </pc:spChg>
        <pc:spChg chg="add del">
          <ac:chgData name="PALANIAPPAN Devarajan" userId="0ccb0e75-6f62-4860-b5c8-e1d1cc272866" providerId="ADAL" clId="{6BFA7752-9EC0-471E-AC56-E890149C7F72}" dt="2023-12-15T13:38:03.904" v="2679" actId="26606"/>
          <ac:spMkLst>
            <pc:docMk/>
            <pc:sldMk cId="3746073292" sldId="258"/>
            <ac:spMk id="192" creationId="{51935DB0-36D0-5C2E-7342-262D35382F26}"/>
          </ac:spMkLst>
        </pc:spChg>
        <pc:spChg chg="add del">
          <ac:chgData name="PALANIAPPAN Devarajan" userId="0ccb0e75-6f62-4860-b5c8-e1d1cc272866" providerId="ADAL" clId="{6BFA7752-9EC0-471E-AC56-E890149C7F72}" dt="2023-12-15T13:37:20.169" v="2666" actId="26606"/>
          <ac:spMkLst>
            <pc:docMk/>
            <pc:sldMk cId="3746073292" sldId="258"/>
            <ac:spMk id="193" creationId="{B1F9B6B4-B0C4-45C6-A086-901C960D03E7}"/>
          </ac:spMkLst>
        </pc:spChg>
        <pc:spChg chg="add del">
          <ac:chgData name="PALANIAPPAN Devarajan" userId="0ccb0e75-6f62-4860-b5c8-e1d1cc272866" providerId="ADAL" clId="{6BFA7752-9EC0-471E-AC56-E890149C7F72}" dt="2023-12-15T13:37:20.169" v="2666" actId="26606"/>
          <ac:spMkLst>
            <pc:docMk/>
            <pc:sldMk cId="3746073292" sldId="258"/>
            <ac:spMk id="194" creationId="{8950AD4C-6AF3-49F8-94E1-DBCAFB39478B}"/>
          </ac:spMkLst>
        </pc:spChg>
        <pc:spChg chg="add del">
          <ac:chgData name="PALANIAPPAN Devarajan" userId="0ccb0e75-6f62-4860-b5c8-e1d1cc272866" providerId="ADAL" clId="{6BFA7752-9EC0-471E-AC56-E890149C7F72}" dt="2023-12-15T13:37:20.169" v="2666" actId="26606"/>
          <ac:spMkLst>
            <pc:docMk/>
            <pc:sldMk cId="3746073292" sldId="258"/>
            <ac:spMk id="195" creationId="{8DBEAE55-3EA1-41D7-A212-5F7D8986C1F2}"/>
          </ac:spMkLst>
        </pc:spChg>
        <pc:spChg chg="add del">
          <ac:chgData name="PALANIAPPAN Devarajan" userId="0ccb0e75-6f62-4860-b5c8-e1d1cc272866" providerId="ADAL" clId="{6BFA7752-9EC0-471E-AC56-E890149C7F72}" dt="2023-12-15T13:37:20.169" v="2666" actId="26606"/>
          <ac:spMkLst>
            <pc:docMk/>
            <pc:sldMk cId="3746073292" sldId="258"/>
            <ac:spMk id="196" creationId="{CFC5F0E7-644F-4101-BE72-12825CF537E7}"/>
          </ac:spMkLst>
        </pc:spChg>
        <pc:spChg chg="add del">
          <ac:chgData name="PALANIAPPAN Devarajan" userId="0ccb0e75-6f62-4860-b5c8-e1d1cc272866" providerId="ADAL" clId="{6BFA7752-9EC0-471E-AC56-E890149C7F72}" dt="2023-12-15T13:37:27.721" v="2668" actId="26606"/>
          <ac:spMkLst>
            <pc:docMk/>
            <pc:sldMk cId="3746073292" sldId="258"/>
            <ac:spMk id="197" creationId="{FF9F2414-84E8-453E-B1F3-389FDE8192D9}"/>
          </ac:spMkLst>
        </pc:spChg>
        <pc:spChg chg="add del">
          <ac:chgData name="PALANIAPPAN Devarajan" userId="0ccb0e75-6f62-4860-b5c8-e1d1cc272866" providerId="ADAL" clId="{6BFA7752-9EC0-471E-AC56-E890149C7F72}" dt="2023-12-15T13:37:27.721" v="2668" actId="26606"/>
          <ac:spMkLst>
            <pc:docMk/>
            <pc:sldMk cId="3746073292" sldId="258"/>
            <ac:spMk id="198" creationId="{F3060C83-F051-4F0E-ABAD-AA0DFC48B218}"/>
          </ac:spMkLst>
        </pc:spChg>
        <pc:spChg chg="add del">
          <ac:chgData name="PALANIAPPAN Devarajan" userId="0ccb0e75-6f62-4860-b5c8-e1d1cc272866" providerId="ADAL" clId="{6BFA7752-9EC0-471E-AC56-E890149C7F72}" dt="2023-12-15T13:37:27.721" v="2668" actId="26606"/>
          <ac:spMkLst>
            <pc:docMk/>
            <pc:sldMk cId="3746073292" sldId="258"/>
            <ac:spMk id="199" creationId="{3ECA69A1-7536-43AC-85EF-C7106179F5ED}"/>
          </ac:spMkLst>
        </pc:spChg>
        <pc:spChg chg="add del">
          <ac:chgData name="PALANIAPPAN Devarajan" userId="0ccb0e75-6f62-4860-b5c8-e1d1cc272866" providerId="ADAL" clId="{6BFA7752-9EC0-471E-AC56-E890149C7F72}" dt="2023-12-15T13:37:27.721" v="2668" actId="26606"/>
          <ac:spMkLst>
            <pc:docMk/>
            <pc:sldMk cId="3746073292" sldId="258"/>
            <ac:spMk id="200" creationId="{3783CA14-24A1-485C-8B30-D6A5D87987AD}"/>
          </ac:spMkLst>
        </pc:spChg>
        <pc:spChg chg="add del">
          <ac:chgData name="PALANIAPPAN Devarajan" userId="0ccb0e75-6f62-4860-b5c8-e1d1cc272866" providerId="ADAL" clId="{6BFA7752-9EC0-471E-AC56-E890149C7F72}" dt="2023-12-15T13:37:27.721" v="2668" actId="26606"/>
          <ac:spMkLst>
            <pc:docMk/>
            <pc:sldMk cId="3746073292" sldId="258"/>
            <ac:spMk id="201" creationId="{9A97C86A-04D6-40F7-AE84-31AB43E6A846}"/>
          </ac:spMkLst>
        </pc:spChg>
        <pc:spChg chg="add del">
          <ac:chgData name="PALANIAPPAN Devarajan" userId="0ccb0e75-6f62-4860-b5c8-e1d1cc272866" providerId="ADAL" clId="{6BFA7752-9EC0-471E-AC56-E890149C7F72}" dt="2023-12-15T13:38:03.904" v="2679" actId="26606"/>
          <ac:spMkLst>
            <pc:docMk/>
            <pc:sldMk cId="3746073292" sldId="258"/>
            <ac:spMk id="202" creationId="{53D31893-BB06-4F90-7CCA-0A7A2694FA80}"/>
          </ac:spMkLst>
        </pc:spChg>
        <pc:spChg chg="add del">
          <ac:chgData name="PALANIAPPAN Devarajan" userId="0ccb0e75-6f62-4860-b5c8-e1d1cc272866" providerId="ADAL" clId="{6BFA7752-9EC0-471E-AC56-E890149C7F72}" dt="2023-12-15T13:37:38.923" v="2670" actId="26606"/>
          <ac:spMkLst>
            <pc:docMk/>
            <pc:sldMk cId="3746073292" sldId="258"/>
            <ac:spMk id="203" creationId="{DDDE8F1B-7D12-DA50-6CB4-E966337CB378}"/>
          </ac:spMkLst>
        </pc:spChg>
        <pc:spChg chg="add del">
          <ac:chgData name="PALANIAPPAN Devarajan" userId="0ccb0e75-6f62-4860-b5c8-e1d1cc272866" providerId="ADAL" clId="{6BFA7752-9EC0-471E-AC56-E890149C7F72}" dt="2023-12-15T13:37:38.923" v="2670" actId="26606"/>
          <ac:spMkLst>
            <pc:docMk/>
            <pc:sldMk cId="3746073292" sldId="258"/>
            <ac:spMk id="204" creationId="{49D2FB46-4858-EF0E-0495-439BCECA839D}"/>
          </ac:spMkLst>
        </pc:spChg>
        <pc:spChg chg="add del">
          <ac:chgData name="PALANIAPPAN Devarajan" userId="0ccb0e75-6f62-4860-b5c8-e1d1cc272866" providerId="ADAL" clId="{6BFA7752-9EC0-471E-AC56-E890149C7F72}" dt="2023-12-15T13:37:38.923" v="2670" actId="26606"/>
          <ac:spMkLst>
            <pc:docMk/>
            <pc:sldMk cId="3746073292" sldId="258"/>
            <ac:spMk id="205" creationId="{EE39E8A4-1A69-6598-E450-4F053866DAAA}"/>
          </ac:spMkLst>
        </pc:spChg>
        <pc:spChg chg="add del">
          <ac:chgData name="PALANIAPPAN Devarajan" userId="0ccb0e75-6f62-4860-b5c8-e1d1cc272866" providerId="ADAL" clId="{6BFA7752-9EC0-471E-AC56-E890149C7F72}" dt="2023-12-15T13:37:38.923" v="2670" actId="26606"/>
          <ac:spMkLst>
            <pc:docMk/>
            <pc:sldMk cId="3746073292" sldId="258"/>
            <ac:spMk id="206" creationId="{D6F65BD2-2754-E0E9-CFE6-19FD22182840}"/>
          </ac:spMkLst>
        </pc:spChg>
        <pc:spChg chg="add del">
          <ac:chgData name="PALANIAPPAN Devarajan" userId="0ccb0e75-6f62-4860-b5c8-e1d1cc272866" providerId="ADAL" clId="{6BFA7752-9EC0-471E-AC56-E890149C7F72}" dt="2023-12-15T13:37:38.923" v="2670" actId="26606"/>
          <ac:spMkLst>
            <pc:docMk/>
            <pc:sldMk cId="3746073292" sldId="258"/>
            <ac:spMk id="207" creationId="{59FF3D06-BE9A-23D0-7FE5-BC81DE93164B}"/>
          </ac:spMkLst>
        </pc:spChg>
        <pc:spChg chg="add del">
          <ac:chgData name="PALANIAPPAN Devarajan" userId="0ccb0e75-6f62-4860-b5c8-e1d1cc272866" providerId="ADAL" clId="{6BFA7752-9EC0-471E-AC56-E890149C7F72}" dt="2023-12-15T13:38:03.904" v="2679" actId="26606"/>
          <ac:spMkLst>
            <pc:docMk/>
            <pc:sldMk cId="3746073292" sldId="258"/>
            <ac:spMk id="208" creationId="{3F8ABF93-7FE7-6D3B-6AD7-C3921745C20D}"/>
          </ac:spMkLst>
        </pc:spChg>
        <pc:spChg chg="add del">
          <ac:chgData name="PALANIAPPAN Devarajan" userId="0ccb0e75-6f62-4860-b5c8-e1d1cc272866" providerId="ADAL" clId="{6BFA7752-9EC0-471E-AC56-E890149C7F72}" dt="2023-12-15T13:37:41.233" v="2672" actId="26606"/>
          <ac:spMkLst>
            <pc:docMk/>
            <pc:sldMk cId="3746073292" sldId="258"/>
            <ac:spMk id="209" creationId="{11B2B030-4738-4359-9E46-144B7C8BFF8B}"/>
          </ac:spMkLst>
        </pc:spChg>
        <pc:spChg chg="add del">
          <ac:chgData name="PALANIAPPAN Devarajan" userId="0ccb0e75-6f62-4860-b5c8-e1d1cc272866" providerId="ADAL" clId="{6BFA7752-9EC0-471E-AC56-E890149C7F72}" dt="2023-12-15T13:37:41.233" v="2672" actId="26606"/>
          <ac:spMkLst>
            <pc:docMk/>
            <pc:sldMk cId="3746073292" sldId="258"/>
            <ac:spMk id="210" creationId="{E722B2DD-E14D-4972-9D98-5D6E61B1B2D2}"/>
          </ac:spMkLst>
        </pc:spChg>
        <pc:spChg chg="add del">
          <ac:chgData name="PALANIAPPAN Devarajan" userId="0ccb0e75-6f62-4860-b5c8-e1d1cc272866" providerId="ADAL" clId="{6BFA7752-9EC0-471E-AC56-E890149C7F72}" dt="2023-12-15T13:38:03.904" v="2679" actId="26606"/>
          <ac:spMkLst>
            <pc:docMk/>
            <pc:sldMk cId="3746073292" sldId="258"/>
            <ac:spMk id="211" creationId="{D3C4FB21-0C2C-3F62-3EC5-DD378DBD37B2}"/>
          </ac:spMkLst>
        </pc:spChg>
        <pc:spChg chg="add del">
          <ac:chgData name="PALANIAPPAN Devarajan" userId="0ccb0e75-6f62-4860-b5c8-e1d1cc272866" providerId="ADAL" clId="{6BFA7752-9EC0-471E-AC56-E890149C7F72}" dt="2023-12-15T13:38:25.570" v="2681" actId="26606"/>
          <ac:spMkLst>
            <pc:docMk/>
            <pc:sldMk cId="3746073292" sldId="258"/>
            <ac:spMk id="213" creationId="{DDDE8F1B-7D12-DA50-6CB4-E966337CB378}"/>
          </ac:spMkLst>
        </pc:spChg>
        <pc:spChg chg="add del">
          <ac:chgData name="PALANIAPPAN Devarajan" userId="0ccb0e75-6f62-4860-b5c8-e1d1cc272866" providerId="ADAL" clId="{6BFA7752-9EC0-471E-AC56-E890149C7F72}" dt="2023-12-15T13:38:25.570" v="2681" actId="26606"/>
          <ac:spMkLst>
            <pc:docMk/>
            <pc:sldMk cId="3746073292" sldId="258"/>
            <ac:spMk id="214" creationId="{49D2FB46-4858-EF0E-0495-439BCECA839D}"/>
          </ac:spMkLst>
        </pc:spChg>
        <pc:spChg chg="add del">
          <ac:chgData name="PALANIAPPAN Devarajan" userId="0ccb0e75-6f62-4860-b5c8-e1d1cc272866" providerId="ADAL" clId="{6BFA7752-9EC0-471E-AC56-E890149C7F72}" dt="2023-12-15T13:38:25.570" v="2681" actId="26606"/>
          <ac:spMkLst>
            <pc:docMk/>
            <pc:sldMk cId="3746073292" sldId="258"/>
            <ac:spMk id="215" creationId="{EE39E8A4-1A69-6598-E450-4F053866DAAA}"/>
          </ac:spMkLst>
        </pc:spChg>
        <pc:spChg chg="add del">
          <ac:chgData name="PALANIAPPAN Devarajan" userId="0ccb0e75-6f62-4860-b5c8-e1d1cc272866" providerId="ADAL" clId="{6BFA7752-9EC0-471E-AC56-E890149C7F72}" dt="2023-12-15T13:38:25.570" v="2681" actId="26606"/>
          <ac:spMkLst>
            <pc:docMk/>
            <pc:sldMk cId="3746073292" sldId="258"/>
            <ac:spMk id="216" creationId="{D6F65BD2-2754-E0E9-CFE6-19FD22182840}"/>
          </ac:spMkLst>
        </pc:spChg>
        <pc:spChg chg="add del">
          <ac:chgData name="PALANIAPPAN Devarajan" userId="0ccb0e75-6f62-4860-b5c8-e1d1cc272866" providerId="ADAL" clId="{6BFA7752-9EC0-471E-AC56-E890149C7F72}" dt="2023-12-15T13:38:25.570" v="2681" actId="26606"/>
          <ac:spMkLst>
            <pc:docMk/>
            <pc:sldMk cId="3746073292" sldId="258"/>
            <ac:spMk id="217" creationId="{59FF3D06-BE9A-23D0-7FE5-BC81DE93164B}"/>
          </ac:spMkLst>
        </pc:spChg>
        <pc:spChg chg="add del">
          <ac:chgData name="PALANIAPPAN Devarajan" userId="0ccb0e75-6f62-4860-b5c8-e1d1cc272866" providerId="ADAL" clId="{6BFA7752-9EC0-471E-AC56-E890149C7F72}" dt="2023-12-21T10:26:26.861" v="3414"/>
          <ac:spMkLst>
            <pc:docMk/>
            <pc:sldMk cId="3746073292" sldId="258"/>
            <ac:spMk id="219" creationId="{51935DB0-36D0-5C2E-7342-262D35382F26}"/>
          </ac:spMkLst>
        </pc:spChg>
        <pc:spChg chg="add del">
          <ac:chgData name="PALANIAPPAN Devarajan" userId="0ccb0e75-6f62-4860-b5c8-e1d1cc272866" providerId="ADAL" clId="{6BFA7752-9EC0-471E-AC56-E890149C7F72}" dt="2023-12-21T10:26:26.861" v="3414"/>
          <ac:spMkLst>
            <pc:docMk/>
            <pc:sldMk cId="3746073292" sldId="258"/>
            <ac:spMk id="220" creationId="{53D31893-BB06-4F90-7CCA-0A7A2694FA80}"/>
          </ac:spMkLst>
        </pc:spChg>
        <pc:spChg chg="add del">
          <ac:chgData name="PALANIAPPAN Devarajan" userId="0ccb0e75-6f62-4860-b5c8-e1d1cc272866" providerId="ADAL" clId="{6BFA7752-9EC0-471E-AC56-E890149C7F72}" dt="2023-12-21T10:26:26.861" v="3414"/>
          <ac:spMkLst>
            <pc:docMk/>
            <pc:sldMk cId="3746073292" sldId="258"/>
            <ac:spMk id="221" creationId="{3F8ABF93-7FE7-6D3B-6AD7-C3921745C20D}"/>
          </ac:spMkLst>
        </pc:spChg>
        <pc:spChg chg="add del">
          <ac:chgData name="PALANIAPPAN Devarajan" userId="0ccb0e75-6f62-4860-b5c8-e1d1cc272866" providerId="ADAL" clId="{6BFA7752-9EC0-471E-AC56-E890149C7F72}" dt="2023-12-21T10:26:26.861" v="3414"/>
          <ac:spMkLst>
            <pc:docMk/>
            <pc:sldMk cId="3746073292" sldId="258"/>
            <ac:spMk id="222" creationId="{D3C4FB21-0C2C-3F62-3EC5-DD378DBD37B2}"/>
          </ac:spMkLst>
        </pc:spChg>
        <pc:grpChg chg="add del">
          <ac:chgData name="PALANIAPPAN Devarajan" userId="0ccb0e75-6f62-4860-b5c8-e1d1cc272866" providerId="ADAL" clId="{6BFA7752-9EC0-471E-AC56-E890149C7F72}" dt="2023-12-15T12:22:26.879" v="2169" actId="26606"/>
          <ac:grpSpMkLst>
            <pc:docMk/>
            <pc:sldMk cId="3746073292" sldId="258"/>
            <ac:grpSpMk id="117" creationId="{723C66ED-DBBF-12CA-7F5E-813E0E7D036A}"/>
          </ac:grpSpMkLst>
        </pc:grpChg>
        <pc:grpChg chg="add del">
          <ac:chgData name="PALANIAPPAN Devarajan" userId="0ccb0e75-6f62-4860-b5c8-e1d1cc272866" providerId="ADAL" clId="{6BFA7752-9EC0-471E-AC56-E890149C7F72}" dt="2023-12-15T13:35:39.546" v="2654" actId="26606"/>
          <ac:grpSpMkLst>
            <pc:docMk/>
            <pc:sldMk cId="3746073292" sldId="258"/>
            <ac:grpSpMk id="125" creationId="{723C66ED-DBBF-12CA-7F5E-813E0E7D036A}"/>
          </ac:grpSpMkLst>
        </pc:grpChg>
        <pc:grpChg chg="add del">
          <ac:chgData name="PALANIAPPAN Devarajan" userId="0ccb0e75-6f62-4860-b5c8-e1d1cc272866" providerId="ADAL" clId="{6BFA7752-9EC0-471E-AC56-E890149C7F72}" dt="2023-12-15T13:34:56.390" v="2631" actId="26606"/>
          <ac:grpSpMkLst>
            <pc:docMk/>
            <pc:sldMk cId="3746073292" sldId="258"/>
            <ac:grpSpMk id="130" creationId="{26176824-7946-6969-3841-DD5C101DF42D}"/>
          </ac:grpSpMkLst>
        </pc:grpChg>
        <pc:grpChg chg="add del">
          <ac:chgData name="PALANIAPPAN Devarajan" userId="0ccb0e75-6f62-4860-b5c8-e1d1cc272866" providerId="ADAL" clId="{6BFA7752-9EC0-471E-AC56-E890149C7F72}" dt="2023-12-15T13:34:59.320" v="2633" actId="26606"/>
          <ac:grpSpMkLst>
            <pc:docMk/>
            <pc:sldMk cId="3746073292" sldId="258"/>
            <ac:grpSpMk id="136" creationId="{723C66ED-DBBF-12CA-7F5E-813E0E7D036A}"/>
          </ac:grpSpMkLst>
        </pc:grpChg>
        <pc:grpChg chg="add del">
          <ac:chgData name="PALANIAPPAN Devarajan" userId="0ccb0e75-6f62-4860-b5c8-e1d1cc272866" providerId="ADAL" clId="{6BFA7752-9EC0-471E-AC56-E890149C7F72}" dt="2023-12-15T13:35:01.632" v="2635" actId="26606"/>
          <ac:grpSpMkLst>
            <pc:docMk/>
            <pc:sldMk cId="3746073292" sldId="258"/>
            <ac:grpSpMk id="142" creationId="{26176824-7946-6969-3841-DD5C101DF42D}"/>
          </ac:grpSpMkLst>
        </pc:grpChg>
        <pc:grpChg chg="add del">
          <ac:chgData name="PALANIAPPAN Devarajan" userId="0ccb0e75-6f62-4860-b5c8-e1d1cc272866" providerId="ADAL" clId="{6BFA7752-9EC0-471E-AC56-E890149C7F72}" dt="2023-12-15T13:35:04.212" v="2637" actId="26606"/>
          <ac:grpSpMkLst>
            <pc:docMk/>
            <pc:sldMk cId="3746073292" sldId="258"/>
            <ac:grpSpMk id="144" creationId="{723C66ED-DBBF-12CA-7F5E-813E0E7D036A}"/>
          </ac:grpSpMkLst>
        </pc:grpChg>
        <pc:grpChg chg="add del">
          <ac:chgData name="PALANIAPPAN Devarajan" userId="0ccb0e75-6f62-4860-b5c8-e1d1cc272866" providerId="ADAL" clId="{6BFA7752-9EC0-471E-AC56-E890149C7F72}" dt="2023-12-15T13:35:17.667" v="2643" actId="26606"/>
          <ac:grpSpMkLst>
            <pc:docMk/>
            <pc:sldMk cId="3746073292" sldId="258"/>
            <ac:grpSpMk id="154" creationId="{723C66ED-DBBF-12CA-7F5E-813E0E7D036A}"/>
          </ac:grpSpMkLst>
        </pc:grpChg>
        <pc:grpChg chg="add del">
          <ac:chgData name="PALANIAPPAN Devarajan" userId="0ccb0e75-6f62-4860-b5c8-e1d1cc272866" providerId="ADAL" clId="{6BFA7752-9EC0-471E-AC56-E890149C7F72}" dt="2023-12-15T13:35:22.062" v="2645" actId="26606"/>
          <ac:grpSpMkLst>
            <pc:docMk/>
            <pc:sldMk cId="3746073292" sldId="258"/>
            <ac:grpSpMk id="157" creationId="{26176824-7946-6969-3841-DD5C101DF42D}"/>
          </ac:grpSpMkLst>
        </pc:grpChg>
        <pc:grpChg chg="add del">
          <ac:chgData name="PALANIAPPAN Devarajan" userId="0ccb0e75-6f62-4860-b5c8-e1d1cc272866" providerId="ADAL" clId="{6BFA7752-9EC0-471E-AC56-E890149C7F72}" dt="2023-12-15T13:35:25.424" v="2647" actId="26606"/>
          <ac:grpSpMkLst>
            <pc:docMk/>
            <pc:sldMk cId="3746073292" sldId="258"/>
            <ac:grpSpMk id="163" creationId="{723C66ED-DBBF-12CA-7F5E-813E0E7D036A}"/>
          </ac:grpSpMkLst>
        </pc:grpChg>
        <pc:grpChg chg="add del">
          <ac:chgData name="PALANIAPPAN Devarajan" userId="0ccb0e75-6f62-4860-b5c8-e1d1cc272866" providerId="ADAL" clId="{6BFA7752-9EC0-471E-AC56-E890149C7F72}" dt="2023-12-15T13:35:29.211" v="2649" actId="26606"/>
          <ac:grpSpMkLst>
            <pc:docMk/>
            <pc:sldMk cId="3746073292" sldId="258"/>
            <ac:grpSpMk id="166" creationId="{26176824-7946-6969-3841-DD5C101DF42D}"/>
          </ac:grpSpMkLst>
        </pc:grpChg>
        <pc:grpChg chg="add del">
          <ac:chgData name="PALANIAPPAN Devarajan" userId="0ccb0e75-6f62-4860-b5c8-e1d1cc272866" providerId="ADAL" clId="{6BFA7752-9EC0-471E-AC56-E890149C7F72}" dt="2023-12-15T13:35:36.702" v="2651" actId="26606"/>
          <ac:grpSpMkLst>
            <pc:docMk/>
            <pc:sldMk cId="3746073292" sldId="258"/>
            <ac:grpSpMk id="172" creationId="{723C66ED-DBBF-12CA-7F5E-813E0E7D036A}"/>
          </ac:grpSpMkLst>
        </pc:grpChg>
        <pc:grpChg chg="add del">
          <ac:chgData name="PALANIAPPAN Devarajan" userId="0ccb0e75-6f62-4860-b5c8-e1d1cc272866" providerId="ADAL" clId="{6BFA7752-9EC0-471E-AC56-E890149C7F72}" dt="2023-12-15T13:35:39.543" v="2653" actId="26606"/>
          <ac:grpSpMkLst>
            <pc:docMk/>
            <pc:sldMk cId="3746073292" sldId="258"/>
            <ac:grpSpMk id="175" creationId="{26176824-7946-6969-3841-DD5C101DF42D}"/>
          </ac:grpSpMkLst>
        </pc:grpChg>
        <pc:grpChg chg="add del">
          <ac:chgData name="PALANIAPPAN Devarajan" userId="0ccb0e75-6f62-4860-b5c8-e1d1cc272866" providerId="ADAL" clId="{6BFA7752-9EC0-471E-AC56-E890149C7F72}" dt="2023-12-15T13:38:25.570" v="2682" actId="26606"/>
          <ac:grpSpMkLst>
            <pc:docMk/>
            <pc:sldMk cId="3746073292" sldId="258"/>
            <ac:grpSpMk id="181" creationId="{723C66ED-DBBF-12CA-7F5E-813E0E7D036A}"/>
          </ac:grpSpMkLst>
        </pc:grpChg>
        <pc:grpChg chg="add del">
          <ac:chgData name="PALANIAPPAN Devarajan" userId="0ccb0e75-6f62-4860-b5c8-e1d1cc272866" providerId="ADAL" clId="{6BFA7752-9EC0-471E-AC56-E890149C7F72}" dt="2023-12-15T13:37:17.912" v="2664" actId="26606"/>
          <ac:grpSpMkLst>
            <pc:docMk/>
            <pc:sldMk cId="3746073292" sldId="258"/>
            <ac:grpSpMk id="187" creationId="{26176824-7946-6969-3841-DD5C101DF42D}"/>
          </ac:grpSpMkLst>
        </pc:grpChg>
        <pc:picChg chg="add mod">
          <ac:chgData name="PALANIAPPAN Devarajan" userId="0ccb0e75-6f62-4860-b5c8-e1d1cc272866" providerId="ADAL" clId="{6BFA7752-9EC0-471E-AC56-E890149C7F72}" dt="2023-12-15T13:38:25.570" v="2682" actId="26606"/>
          <ac:picMkLst>
            <pc:docMk/>
            <pc:sldMk cId="3746073292" sldId="258"/>
            <ac:picMk id="3" creationId="{B72DC1CA-A9B8-595E-6A45-669315FF06E1}"/>
          </ac:picMkLst>
        </pc:picChg>
        <pc:cxnChg chg="add del">
          <ac:chgData name="PALANIAPPAN Devarajan" userId="0ccb0e75-6f62-4860-b5c8-e1d1cc272866" providerId="ADAL" clId="{6BFA7752-9EC0-471E-AC56-E890149C7F72}" dt="2023-12-08T14:03:03.880" v="933" actId="26606"/>
          <ac:cxnSpMkLst>
            <pc:docMk/>
            <pc:sldMk cId="3746073292" sldId="258"/>
            <ac:cxnSpMk id="32" creationId="{469F4FF8-F8B0-4630-BA1B-0D8B324CD5FF}"/>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1618717082" sldId="259"/>
        </pc:sldMkLst>
        <pc:spChg chg="add del">
          <ac:chgData name="PALANIAPPAN Devarajan" userId="0ccb0e75-6f62-4860-b5c8-e1d1cc272866" providerId="ADAL" clId="{6BFA7752-9EC0-471E-AC56-E890149C7F72}" dt="2023-12-07T07:51:29.475" v="233" actId="26606"/>
          <ac:spMkLst>
            <pc:docMk/>
            <pc:sldMk cId="1618717082" sldId="259"/>
            <ac:spMk id="8" creationId="{7A5E34FE-8412-1F0A-97E2-8DB45EE287C5}"/>
          </ac:spMkLst>
        </pc:spChg>
        <pc:spChg chg="add del">
          <ac:chgData name="PALANIAPPAN Devarajan" userId="0ccb0e75-6f62-4860-b5c8-e1d1cc272866" providerId="ADAL" clId="{6BFA7752-9EC0-471E-AC56-E890149C7F72}" dt="2023-12-07T07:51:32.136" v="235" actId="26606"/>
          <ac:spMkLst>
            <pc:docMk/>
            <pc:sldMk cId="1618717082" sldId="259"/>
            <ac:spMk id="10" creationId="{E722B2DD-E14D-4972-9D98-5D6E61B1B2D2}"/>
          </ac:spMkLst>
        </pc:spChg>
        <pc:spChg chg="add del">
          <ac:chgData name="PALANIAPPAN Devarajan" userId="0ccb0e75-6f62-4860-b5c8-e1d1cc272866" providerId="ADAL" clId="{6BFA7752-9EC0-471E-AC56-E890149C7F72}" dt="2023-12-07T07:51:32.136" v="235" actId="26606"/>
          <ac:spMkLst>
            <pc:docMk/>
            <pc:sldMk cId="1618717082" sldId="259"/>
            <ac:spMk id="11" creationId="{11B2B030-4738-4359-9E46-144B7C8BFF8B}"/>
          </ac:spMkLst>
        </pc:spChg>
        <pc:spChg chg="add del">
          <ac:chgData name="PALANIAPPAN Devarajan" userId="0ccb0e75-6f62-4860-b5c8-e1d1cc272866" providerId="ADAL" clId="{6BFA7752-9EC0-471E-AC56-E890149C7F72}" dt="2023-12-07T07:52:16.784" v="245" actId="26606"/>
          <ac:spMkLst>
            <pc:docMk/>
            <pc:sldMk cId="1618717082" sldId="259"/>
            <ac:spMk id="15" creationId="{8B089790-F4B6-46A7-BB28-7B74A9A9EFDC}"/>
          </ac:spMkLst>
        </pc:spChg>
        <pc:spChg chg="add del">
          <ac:chgData name="PALANIAPPAN Devarajan" userId="0ccb0e75-6f62-4860-b5c8-e1d1cc272866" providerId="ADAL" clId="{6BFA7752-9EC0-471E-AC56-E890149C7F72}" dt="2023-12-07T07:52:04.949" v="240" actId="26606"/>
          <ac:spMkLst>
            <pc:docMk/>
            <pc:sldMk cId="1618717082" sldId="259"/>
            <ac:spMk id="22" creationId="{32BC26D8-82FB-445E-AA49-62A77D7C1EE0}"/>
          </ac:spMkLst>
        </pc:spChg>
        <pc:spChg chg="add del">
          <ac:chgData name="PALANIAPPAN Devarajan" userId="0ccb0e75-6f62-4860-b5c8-e1d1cc272866" providerId="ADAL" clId="{6BFA7752-9EC0-471E-AC56-E890149C7F72}" dt="2023-12-07T07:52:04.949" v="240" actId="26606"/>
          <ac:spMkLst>
            <pc:docMk/>
            <pc:sldMk cId="1618717082" sldId="259"/>
            <ac:spMk id="24" creationId="{CB44330D-EA18-4254-AA95-EB49948539B8}"/>
          </ac:spMkLst>
        </pc:spChg>
        <pc:spChg chg="add del">
          <ac:chgData name="PALANIAPPAN Devarajan" userId="0ccb0e75-6f62-4860-b5c8-e1d1cc272866" providerId="ADAL" clId="{6BFA7752-9EC0-471E-AC56-E890149C7F72}" dt="2023-12-07T07:52:11.633" v="242" actId="26606"/>
          <ac:spMkLst>
            <pc:docMk/>
            <pc:sldMk cId="1618717082" sldId="259"/>
            <ac:spMk id="26" creationId="{42A4FC2C-047E-45A5-965D-8E1E3BF09BC6}"/>
          </ac:spMkLst>
        </pc:spChg>
        <pc:spChg chg="add del">
          <ac:chgData name="PALANIAPPAN Devarajan" userId="0ccb0e75-6f62-4860-b5c8-e1d1cc272866" providerId="ADAL" clId="{6BFA7752-9EC0-471E-AC56-E890149C7F72}" dt="2023-12-07T07:52:16.778" v="244" actId="26606"/>
          <ac:spMkLst>
            <pc:docMk/>
            <pc:sldMk cId="1618717082" sldId="259"/>
            <ac:spMk id="28" creationId="{A8D57A06-A426-446D-B02C-A2DC6B62E45E}"/>
          </ac:spMkLst>
        </pc:spChg>
        <pc:spChg chg="add del">
          <ac:chgData name="PALANIAPPAN Devarajan" userId="0ccb0e75-6f62-4860-b5c8-e1d1cc272866" providerId="ADAL" clId="{6BFA7752-9EC0-471E-AC56-E890149C7F72}" dt="2023-12-07T07:52:16.778" v="244" actId="26606"/>
          <ac:spMkLst>
            <pc:docMk/>
            <pc:sldMk cId="1618717082" sldId="259"/>
            <ac:spMk id="29" creationId="{AB8C311F-7253-4AED-9701-7FC0708C41C7}"/>
          </ac:spMkLst>
        </pc:spChg>
        <pc:spChg chg="add del">
          <ac:chgData name="PALANIAPPAN Devarajan" userId="0ccb0e75-6f62-4860-b5c8-e1d1cc272866" providerId="ADAL" clId="{6BFA7752-9EC0-471E-AC56-E890149C7F72}" dt="2023-12-07T07:52:16.778" v="244" actId="26606"/>
          <ac:spMkLst>
            <pc:docMk/>
            <pc:sldMk cId="1618717082" sldId="259"/>
            <ac:spMk id="30" creationId="{E2384209-CB15-4CDF-9D31-C44FD9A3F20D}"/>
          </ac:spMkLst>
        </pc:spChg>
        <pc:spChg chg="add del">
          <ac:chgData name="PALANIAPPAN Devarajan" userId="0ccb0e75-6f62-4860-b5c8-e1d1cc272866" providerId="ADAL" clId="{6BFA7752-9EC0-471E-AC56-E890149C7F72}" dt="2023-12-07T07:52:16.778" v="244" actId="26606"/>
          <ac:spMkLst>
            <pc:docMk/>
            <pc:sldMk cId="1618717082" sldId="259"/>
            <ac:spMk id="31" creationId="{2633B3B5-CC90-43F0-8714-D31D1F3F0209}"/>
          </ac:spMkLst>
        </pc:spChg>
        <pc:spChg chg="add del">
          <ac:chgData name="PALANIAPPAN Devarajan" userId="0ccb0e75-6f62-4860-b5c8-e1d1cc272866" providerId="ADAL" clId="{6BFA7752-9EC0-471E-AC56-E890149C7F72}" dt="2023-12-08T06:59:52.361" v="589" actId="26606"/>
          <ac:spMkLst>
            <pc:docMk/>
            <pc:sldMk cId="1618717082" sldId="259"/>
            <ac:spMk id="33" creationId="{42A4FC2C-047E-45A5-965D-8E1E3BF09BC6}"/>
          </ac:spMkLst>
        </pc:spChg>
        <pc:spChg chg="add del">
          <ac:chgData name="PALANIAPPAN Devarajan" userId="0ccb0e75-6f62-4860-b5c8-e1d1cc272866" providerId="ADAL" clId="{6BFA7752-9EC0-471E-AC56-E890149C7F72}" dt="2023-12-08T06:59:47.757" v="586" actId="26606"/>
          <ac:spMkLst>
            <pc:docMk/>
            <pc:sldMk cId="1618717082" sldId="259"/>
            <ac:spMk id="38" creationId="{22F15A2D-2324-487D-A02A-BF46C5C580EB}"/>
          </ac:spMkLst>
        </pc:spChg>
        <pc:spChg chg="add del">
          <ac:chgData name="PALANIAPPAN Devarajan" userId="0ccb0e75-6f62-4860-b5c8-e1d1cc272866" providerId="ADAL" clId="{6BFA7752-9EC0-471E-AC56-E890149C7F72}" dt="2023-12-08T06:59:47.757" v="586" actId="26606"/>
          <ac:spMkLst>
            <pc:docMk/>
            <pc:sldMk cId="1618717082" sldId="259"/>
            <ac:spMk id="40" creationId="{17A7F34E-D418-47E2-9F86-2C45BBC31210}"/>
          </ac:spMkLst>
        </pc:spChg>
        <pc:spChg chg="add del">
          <ac:chgData name="PALANIAPPAN Devarajan" userId="0ccb0e75-6f62-4860-b5c8-e1d1cc272866" providerId="ADAL" clId="{6BFA7752-9EC0-471E-AC56-E890149C7F72}" dt="2023-12-08T06:59:47.757" v="586" actId="26606"/>
          <ac:spMkLst>
            <pc:docMk/>
            <pc:sldMk cId="1618717082" sldId="259"/>
            <ac:spMk id="42" creationId="{2AEAFA59-923A-4F54-8B49-44C970BCC323}"/>
          </ac:spMkLst>
        </pc:spChg>
        <pc:spChg chg="add del">
          <ac:chgData name="PALANIAPPAN Devarajan" userId="0ccb0e75-6f62-4860-b5c8-e1d1cc272866" providerId="ADAL" clId="{6BFA7752-9EC0-471E-AC56-E890149C7F72}" dt="2023-12-08T06:59:52.346" v="588" actId="26606"/>
          <ac:spMkLst>
            <pc:docMk/>
            <pc:sldMk cId="1618717082" sldId="259"/>
            <ac:spMk id="44" creationId="{3776B14B-F2F4-4825-8DA8-8C7A0F2B3960}"/>
          </ac:spMkLst>
        </pc:spChg>
        <pc:spChg chg="add del">
          <ac:chgData name="PALANIAPPAN Devarajan" userId="0ccb0e75-6f62-4860-b5c8-e1d1cc272866" providerId="ADAL" clId="{6BFA7752-9EC0-471E-AC56-E890149C7F72}" dt="2023-12-08T06:59:52.346" v="588" actId="26606"/>
          <ac:spMkLst>
            <pc:docMk/>
            <pc:sldMk cId="1618717082" sldId="259"/>
            <ac:spMk id="45" creationId="{63644BFD-D22E-4019-B666-387DA51AEAFD}"/>
          </ac:spMkLst>
        </pc:spChg>
        <pc:spChg chg="add del">
          <ac:chgData name="PALANIAPPAN Devarajan" userId="0ccb0e75-6f62-4860-b5c8-e1d1cc272866" providerId="ADAL" clId="{6BFA7752-9EC0-471E-AC56-E890149C7F72}" dt="2023-12-21T10:26:26.861" v="3414"/>
          <ac:spMkLst>
            <pc:docMk/>
            <pc:sldMk cId="1618717082" sldId="259"/>
            <ac:spMk id="49" creationId="{22F15A2D-2324-487D-A02A-BF46C5C580EB}"/>
          </ac:spMkLst>
        </pc:spChg>
        <pc:spChg chg="add del">
          <ac:chgData name="PALANIAPPAN Devarajan" userId="0ccb0e75-6f62-4860-b5c8-e1d1cc272866" providerId="ADAL" clId="{6BFA7752-9EC0-471E-AC56-E890149C7F72}" dt="2023-12-21T10:26:26.861" v="3414"/>
          <ac:spMkLst>
            <pc:docMk/>
            <pc:sldMk cId="1618717082" sldId="259"/>
            <ac:spMk id="50" creationId="{2AEAFA59-923A-4F54-8B49-44C970BCC323}"/>
          </ac:spMkLst>
        </pc:spChg>
        <pc:spChg chg="add del">
          <ac:chgData name="PALANIAPPAN Devarajan" userId="0ccb0e75-6f62-4860-b5c8-e1d1cc272866" providerId="ADAL" clId="{6BFA7752-9EC0-471E-AC56-E890149C7F72}" dt="2023-12-21T10:26:26.861" v="3414"/>
          <ac:spMkLst>
            <pc:docMk/>
            <pc:sldMk cId="1618717082" sldId="259"/>
            <ac:spMk id="51" creationId="{C37E9D4B-7BFA-4D10-B666-547BAC499469}"/>
          </ac:spMkLst>
        </pc:spChg>
        <pc:spChg chg="add del">
          <ac:chgData name="PALANIAPPAN Devarajan" userId="0ccb0e75-6f62-4860-b5c8-e1d1cc272866" providerId="ADAL" clId="{6BFA7752-9EC0-471E-AC56-E890149C7F72}" dt="2023-12-08T14:03:34.563" v="935" actId="26606"/>
          <ac:spMkLst>
            <pc:docMk/>
            <pc:sldMk cId="1618717082" sldId="259"/>
            <ac:spMk id="53" creationId="{854ECEBE-9353-406C-9313-02A517A310EF}"/>
          </ac:spMkLst>
        </pc:spChg>
        <pc:spChg chg="add del">
          <ac:chgData name="PALANIAPPAN Devarajan" userId="0ccb0e75-6f62-4860-b5c8-e1d1cc272866" providerId="ADAL" clId="{6BFA7752-9EC0-471E-AC56-E890149C7F72}" dt="2023-12-08T14:03:34.563" v="935" actId="26606"/>
          <ac:spMkLst>
            <pc:docMk/>
            <pc:sldMk cId="1618717082" sldId="259"/>
            <ac:spMk id="54" creationId="{71A74C97-ECC4-4C3A-988A-A72C1F8BBAC8}"/>
          </ac:spMkLst>
        </pc:spChg>
        <pc:spChg chg="add del">
          <ac:chgData name="PALANIAPPAN Devarajan" userId="0ccb0e75-6f62-4860-b5c8-e1d1cc272866" providerId="ADAL" clId="{6BFA7752-9EC0-471E-AC56-E890149C7F72}" dt="2023-12-08T14:03:34.563" v="935" actId="26606"/>
          <ac:spMkLst>
            <pc:docMk/>
            <pc:sldMk cId="1618717082" sldId="259"/>
            <ac:spMk id="55" creationId="{5FB5F3BA-58DF-40DA-AE44-974A00E0619C}"/>
          </ac:spMkLst>
        </pc:spChg>
        <pc:spChg chg="add del">
          <ac:chgData name="PALANIAPPAN Devarajan" userId="0ccb0e75-6f62-4860-b5c8-e1d1cc272866" providerId="ADAL" clId="{6BFA7752-9EC0-471E-AC56-E890149C7F72}" dt="2023-12-08T08:50:38.665" v="756" actId="26606"/>
          <ac:spMkLst>
            <pc:docMk/>
            <pc:sldMk cId="1618717082" sldId="259"/>
            <ac:spMk id="56" creationId="{3DAD86CA-8235-409B-982B-5E7A033E2392}"/>
          </ac:spMkLst>
        </pc:spChg>
        <pc:spChg chg="add del">
          <ac:chgData name="PALANIAPPAN Devarajan" userId="0ccb0e75-6f62-4860-b5c8-e1d1cc272866" providerId="ADAL" clId="{6BFA7752-9EC0-471E-AC56-E890149C7F72}" dt="2023-12-08T14:03:34.563" v="935" actId="26606"/>
          <ac:spMkLst>
            <pc:docMk/>
            <pc:sldMk cId="1618717082" sldId="259"/>
            <ac:spMk id="57" creationId="{DE1994AC-22D1-4B48-9EDA-BE373E704567}"/>
          </ac:spMkLst>
        </pc:spChg>
        <pc:spChg chg="add del">
          <ac:chgData name="PALANIAPPAN Devarajan" userId="0ccb0e75-6f62-4860-b5c8-e1d1cc272866" providerId="ADAL" clId="{6BFA7752-9EC0-471E-AC56-E890149C7F72}" dt="2023-12-08T08:50:38.665" v="756" actId="26606"/>
          <ac:spMkLst>
            <pc:docMk/>
            <pc:sldMk cId="1618717082" sldId="259"/>
            <ac:spMk id="58" creationId="{9F234FBA-3501-47B4-AE0C-AA4AFBC8F603}"/>
          </ac:spMkLst>
        </pc:spChg>
        <pc:spChg chg="add del">
          <ac:chgData name="PALANIAPPAN Devarajan" userId="0ccb0e75-6f62-4860-b5c8-e1d1cc272866" providerId="ADAL" clId="{6BFA7752-9EC0-471E-AC56-E890149C7F72}" dt="2023-12-08T14:03:39.905" v="937" actId="26606"/>
          <ac:spMkLst>
            <pc:docMk/>
            <pc:sldMk cId="1618717082" sldId="259"/>
            <ac:spMk id="59" creationId="{854ECEBE-9353-406C-9313-02A517A310EF}"/>
          </ac:spMkLst>
        </pc:spChg>
        <pc:spChg chg="add del">
          <ac:chgData name="PALANIAPPAN Devarajan" userId="0ccb0e75-6f62-4860-b5c8-e1d1cc272866" providerId="ADAL" clId="{6BFA7752-9EC0-471E-AC56-E890149C7F72}" dt="2023-12-08T08:50:38.665" v="756" actId="26606"/>
          <ac:spMkLst>
            <pc:docMk/>
            <pc:sldMk cId="1618717082" sldId="259"/>
            <ac:spMk id="60" creationId="{B5EF893B-0491-416E-9D33-BADE9600792A}"/>
          </ac:spMkLst>
        </pc:spChg>
        <pc:spChg chg="add del">
          <ac:chgData name="PALANIAPPAN Devarajan" userId="0ccb0e75-6f62-4860-b5c8-e1d1cc272866" providerId="ADAL" clId="{6BFA7752-9EC0-471E-AC56-E890149C7F72}" dt="2023-12-08T14:03:39.905" v="937" actId="26606"/>
          <ac:spMkLst>
            <pc:docMk/>
            <pc:sldMk cId="1618717082" sldId="259"/>
            <ac:spMk id="61" creationId="{71A74C97-ECC4-4C3A-988A-A72C1F8BBAC8}"/>
          </ac:spMkLst>
        </pc:spChg>
        <pc:spChg chg="add del">
          <ac:chgData name="PALANIAPPAN Devarajan" userId="0ccb0e75-6f62-4860-b5c8-e1d1cc272866" providerId="ADAL" clId="{6BFA7752-9EC0-471E-AC56-E890149C7F72}" dt="2023-12-08T14:03:39.905" v="937" actId="26606"/>
          <ac:spMkLst>
            <pc:docMk/>
            <pc:sldMk cId="1618717082" sldId="259"/>
            <ac:spMk id="63" creationId="{5FB5F3BA-58DF-40DA-AE44-974A00E0619C}"/>
          </ac:spMkLst>
        </pc:spChg>
        <pc:spChg chg="add del">
          <ac:chgData name="PALANIAPPAN Devarajan" userId="0ccb0e75-6f62-4860-b5c8-e1d1cc272866" providerId="ADAL" clId="{6BFA7752-9EC0-471E-AC56-E890149C7F72}" dt="2023-12-08T14:03:34.563" v="935" actId="26606"/>
          <ac:spMkLst>
            <pc:docMk/>
            <pc:sldMk cId="1618717082" sldId="259"/>
            <ac:spMk id="64" creationId="{86806086-A782-4311-A63B-1A68574D8067}"/>
          </ac:spMkLst>
        </pc:spChg>
        <pc:spChg chg="add del">
          <ac:chgData name="PALANIAPPAN Devarajan" userId="0ccb0e75-6f62-4860-b5c8-e1d1cc272866" providerId="ADAL" clId="{6BFA7752-9EC0-471E-AC56-E890149C7F72}" dt="2023-12-08T14:03:39.905" v="937" actId="26606"/>
          <ac:spMkLst>
            <pc:docMk/>
            <pc:sldMk cId="1618717082" sldId="259"/>
            <ac:spMk id="65" creationId="{DE1994AC-22D1-4B48-9EDA-BE373E704567}"/>
          </ac:spMkLst>
        </pc:spChg>
        <pc:spChg chg="add del">
          <ac:chgData name="PALANIAPPAN Devarajan" userId="0ccb0e75-6f62-4860-b5c8-e1d1cc272866" providerId="ADAL" clId="{6BFA7752-9EC0-471E-AC56-E890149C7F72}" dt="2023-12-08T14:03:39.905" v="937" actId="26606"/>
          <ac:spMkLst>
            <pc:docMk/>
            <pc:sldMk cId="1618717082" sldId="259"/>
            <ac:spMk id="66" creationId="{86806086-A782-4311-A63B-1A68574D8067}"/>
          </ac:spMkLst>
        </pc:spChg>
        <pc:grpChg chg="add del">
          <ac:chgData name="PALANIAPPAN Devarajan" userId="0ccb0e75-6f62-4860-b5c8-e1d1cc272866" providerId="ADAL" clId="{6BFA7752-9EC0-471E-AC56-E890149C7F72}" dt="2023-12-07T07:52:16.784" v="245" actId="26606"/>
          <ac:grpSpMkLst>
            <pc:docMk/>
            <pc:sldMk cId="1618717082" sldId="259"/>
            <ac:grpSpMk id="16" creationId="{9DE3F54D-33BC-4382-A2AB-5E002F0F1166}"/>
          </ac:grpSpMkLst>
        </pc:grpChg>
        <pc:grpChg chg="add del">
          <ac:chgData name="PALANIAPPAN Devarajan" userId="0ccb0e75-6f62-4860-b5c8-e1d1cc272866" providerId="ADAL" clId="{6BFA7752-9EC0-471E-AC56-E890149C7F72}" dt="2023-12-08T06:59:52.346" v="588" actId="26606"/>
          <ac:grpSpMkLst>
            <pc:docMk/>
            <pc:sldMk cId="1618717082" sldId="259"/>
            <ac:grpSpMk id="46" creationId="{5FE9FE4C-C9E0-4C54-8010-EA9D29CD4D59}"/>
          </ac:grpSpMkLst>
        </pc:grpChg>
        <pc:picChg chg="add mod">
          <ac:chgData name="PALANIAPPAN Devarajan" userId="0ccb0e75-6f62-4860-b5c8-e1d1cc272866" providerId="ADAL" clId="{6BFA7752-9EC0-471E-AC56-E890149C7F72}" dt="2023-12-08T14:03:39.905" v="937" actId="26606"/>
          <ac:picMkLst>
            <pc:docMk/>
            <pc:sldMk cId="1618717082" sldId="259"/>
            <ac:picMk id="2" creationId="{4FC51E83-06E8-B0AD-1343-87EE73A43560}"/>
          </ac:picMkLst>
        </pc:picChg>
        <pc:picChg chg="add mod">
          <ac:chgData name="PALANIAPPAN Devarajan" userId="0ccb0e75-6f62-4860-b5c8-e1d1cc272866" providerId="ADAL" clId="{6BFA7752-9EC0-471E-AC56-E890149C7F72}" dt="2023-12-08T14:03:39.905" v="937" actId="26606"/>
          <ac:picMkLst>
            <pc:docMk/>
            <pc:sldMk cId="1618717082" sldId="259"/>
            <ac:picMk id="3" creationId="{FF4F6D5B-FA84-C45C-E3BB-6EB8142ED499}"/>
          </ac:picMkLst>
        </pc:picChg>
        <pc:picChg chg="add mod">
          <ac:chgData name="PALANIAPPAN Devarajan" userId="0ccb0e75-6f62-4860-b5c8-e1d1cc272866" providerId="ADAL" clId="{6BFA7752-9EC0-471E-AC56-E890149C7F72}" dt="2023-12-08T10:39:09.028" v="826" actId="14100"/>
          <ac:picMkLst>
            <pc:docMk/>
            <pc:sldMk cId="1618717082" sldId="259"/>
            <ac:picMk id="4" creationId="{383E92FC-3940-E186-CA5A-FDBAA27498AA}"/>
          </ac:picMkLst>
        </pc:picChg>
        <pc:cxnChg chg="add del">
          <ac:chgData name="PALANIAPPAN Devarajan" userId="0ccb0e75-6f62-4860-b5c8-e1d1cc272866" providerId="ADAL" clId="{6BFA7752-9EC0-471E-AC56-E890149C7F72}" dt="2023-12-08T08:50:38.665" v="756" actId="26606"/>
          <ac:cxnSpMkLst>
            <pc:docMk/>
            <pc:sldMk cId="1618717082" sldId="259"/>
            <ac:cxnSpMk id="62" creationId="{469F4FF8-F8B0-4630-BA1B-0D8B324CD5FF}"/>
          </ac:cxnSpMkLst>
        </pc:cxnChg>
      </pc:sldChg>
      <pc:sldChg chg="new del">
        <pc:chgData name="PALANIAPPAN Devarajan" userId="0ccb0e75-6f62-4860-b5c8-e1d1cc272866" providerId="ADAL" clId="{6BFA7752-9EC0-471E-AC56-E890149C7F72}" dt="2023-12-07T07:37:39.411" v="179" actId="47"/>
        <pc:sldMkLst>
          <pc:docMk/>
          <pc:sldMk cId="1830518408" sldId="259"/>
        </pc:sldMkLst>
      </pc:sldChg>
      <pc:sldChg chg="addSp delSp modSp new del mod setBg">
        <pc:chgData name="PALANIAPPAN Devarajan" userId="0ccb0e75-6f62-4860-b5c8-e1d1cc272866" providerId="ADAL" clId="{6BFA7752-9EC0-471E-AC56-E890149C7F72}" dt="2023-12-07T11:56:18.952" v="451" actId="47"/>
        <pc:sldMkLst>
          <pc:docMk/>
          <pc:sldMk cId="1524520073" sldId="260"/>
        </pc:sldMkLst>
        <pc:spChg chg="add del">
          <ac:chgData name="PALANIAPPAN Devarajan" userId="0ccb0e75-6f62-4860-b5c8-e1d1cc272866" providerId="ADAL" clId="{6BFA7752-9EC0-471E-AC56-E890149C7F72}" dt="2023-12-07T07:54:08.341" v="259" actId="26606"/>
          <ac:spMkLst>
            <pc:docMk/>
            <pc:sldMk cId="1524520073" sldId="260"/>
            <ac:spMk id="8" creationId="{42A4FC2C-047E-45A5-965D-8E1E3BF09BC6}"/>
          </ac:spMkLst>
        </pc:spChg>
        <pc:spChg chg="add del">
          <ac:chgData name="PALANIAPPAN Devarajan" userId="0ccb0e75-6f62-4860-b5c8-e1d1cc272866" providerId="ADAL" clId="{6BFA7752-9EC0-471E-AC56-E890149C7F72}" dt="2023-12-07T07:54:09.893" v="261" actId="26606"/>
          <ac:spMkLst>
            <pc:docMk/>
            <pc:sldMk cId="1524520073" sldId="260"/>
            <ac:spMk id="10" creationId="{42A4FC2C-047E-45A5-965D-8E1E3BF09BC6}"/>
          </ac:spMkLst>
        </pc:spChg>
        <pc:spChg chg="add">
          <ac:chgData name="PALANIAPPAN Devarajan" userId="0ccb0e75-6f62-4860-b5c8-e1d1cc272866" providerId="ADAL" clId="{6BFA7752-9EC0-471E-AC56-E890149C7F72}" dt="2023-12-07T07:54:09.908" v="262" actId="26606"/>
          <ac:spMkLst>
            <pc:docMk/>
            <pc:sldMk cId="1524520073" sldId="260"/>
            <ac:spMk id="12" creationId="{42A4FC2C-047E-45A5-965D-8E1E3BF09BC6}"/>
          </ac:spMkLst>
        </pc:spChg>
        <pc:picChg chg="add mod">
          <ac:chgData name="PALANIAPPAN Devarajan" userId="0ccb0e75-6f62-4860-b5c8-e1d1cc272866" providerId="ADAL" clId="{6BFA7752-9EC0-471E-AC56-E890149C7F72}" dt="2023-12-07T07:54:09.908" v="262" actId="26606"/>
          <ac:picMkLst>
            <pc:docMk/>
            <pc:sldMk cId="1524520073" sldId="260"/>
            <ac:picMk id="3" creationId="{78E7B382-C3AA-2757-01F9-77709D767F87}"/>
          </ac:picMkLst>
        </pc:picChg>
      </pc:sldChg>
      <pc:sldChg chg="new del">
        <pc:chgData name="PALANIAPPAN Devarajan" userId="0ccb0e75-6f62-4860-b5c8-e1d1cc272866" providerId="ADAL" clId="{6BFA7752-9EC0-471E-AC56-E890149C7F72}" dt="2023-12-07T07:37:38.947" v="178" actId="47"/>
        <pc:sldMkLst>
          <pc:docMk/>
          <pc:sldMk cId="3122019048" sldId="260"/>
        </pc:sldMkLst>
      </pc:sldChg>
      <pc:sldChg chg="addSp delSp modSp new mod ord modTransition setBg delDesignElem">
        <pc:chgData name="PALANIAPPAN Devarajan" userId="0ccb0e75-6f62-4860-b5c8-e1d1cc272866" providerId="ADAL" clId="{6BFA7752-9EC0-471E-AC56-E890149C7F72}" dt="2023-12-22T07:27:19.848" v="3797" actId="20577"/>
        <pc:sldMkLst>
          <pc:docMk/>
          <pc:sldMk cId="3601926064" sldId="261"/>
        </pc:sldMkLst>
        <pc:spChg chg="add del mod">
          <ac:chgData name="PALANIAPPAN Devarajan" userId="0ccb0e75-6f62-4860-b5c8-e1d1cc272866" providerId="ADAL" clId="{6BFA7752-9EC0-471E-AC56-E890149C7F72}" dt="2023-12-08T06:38:41.002" v="471" actId="478"/>
          <ac:spMkLst>
            <pc:docMk/>
            <pc:sldMk cId="3601926064" sldId="261"/>
            <ac:spMk id="2" creationId="{CD91691F-D8BE-12A6-F8ED-FE757F3575EF}"/>
          </ac:spMkLst>
        </pc:spChg>
        <pc:spChg chg="add del mod">
          <ac:chgData name="PALANIAPPAN Devarajan" userId="0ccb0e75-6f62-4860-b5c8-e1d1cc272866" providerId="ADAL" clId="{6BFA7752-9EC0-471E-AC56-E890149C7F72}" dt="2023-12-07T08:41:35.075" v="347" actId="478"/>
          <ac:spMkLst>
            <pc:docMk/>
            <pc:sldMk cId="3601926064" sldId="261"/>
            <ac:spMk id="2" creationId="{FC06D8BA-6D41-CD94-AB1E-7B29B8D17822}"/>
          </ac:spMkLst>
        </pc:spChg>
        <pc:spChg chg="add del mod">
          <ac:chgData name="PALANIAPPAN Devarajan" userId="0ccb0e75-6f62-4860-b5c8-e1d1cc272866" providerId="ADAL" clId="{6BFA7752-9EC0-471E-AC56-E890149C7F72}" dt="2023-12-07T14:06:37.905" v="462" actId="478"/>
          <ac:spMkLst>
            <pc:docMk/>
            <pc:sldMk cId="3601926064" sldId="261"/>
            <ac:spMk id="3" creationId="{76D8408F-E458-A3A5-D9E5-2E88605C2DE9}"/>
          </ac:spMkLst>
        </pc:spChg>
        <pc:spChg chg="add mod">
          <ac:chgData name="PALANIAPPAN Devarajan" userId="0ccb0e75-6f62-4860-b5c8-e1d1cc272866" providerId="ADAL" clId="{6BFA7752-9EC0-471E-AC56-E890149C7F72}" dt="2023-12-21T12:48:38.826" v="3775" actId="207"/>
          <ac:spMkLst>
            <pc:docMk/>
            <pc:sldMk cId="3601926064" sldId="261"/>
            <ac:spMk id="3" creationId="{DB51F9BD-BE84-E504-9F1A-7C664C8DBFC9}"/>
          </ac:spMkLst>
        </pc:spChg>
        <pc:spChg chg="add del mod">
          <ac:chgData name="PALANIAPPAN Devarajan" userId="0ccb0e75-6f62-4860-b5c8-e1d1cc272866" providerId="ADAL" clId="{6BFA7752-9EC0-471E-AC56-E890149C7F72}" dt="2023-12-07T11:52:59.952" v="430" actId="47"/>
          <ac:spMkLst>
            <pc:docMk/>
            <pc:sldMk cId="3601926064" sldId="261"/>
            <ac:spMk id="4" creationId="{0A651010-62DF-BD99-73D7-51C4E17C7904}"/>
          </ac:spMkLst>
        </pc:spChg>
        <pc:spChg chg="add del mod">
          <ac:chgData name="PALANIAPPAN Devarajan" userId="0ccb0e75-6f62-4860-b5c8-e1d1cc272866" providerId="ADAL" clId="{6BFA7752-9EC0-471E-AC56-E890149C7F72}" dt="2023-12-08T06:46:15.561" v="513"/>
          <ac:spMkLst>
            <pc:docMk/>
            <pc:sldMk cId="3601926064" sldId="261"/>
            <ac:spMk id="4" creationId="{8D58E9FB-C80D-8487-668D-16D0AC2526EF}"/>
          </ac:spMkLst>
        </pc:spChg>
        <pc:spChg chg="add del mod">
          <ac:chgData name="PALANIAPPAN Devarajan" userId="0ccb0e75-6f62-4860-b5c8-e1d1cc272866" providerId="ADAL" clId="{6BFA7752-9EC0-471E-AC56-E890149C7F72}" dt="2023-12-07T14:06:14.087" v="457"/>
          <ac:spMkLst>
            <pc:docMk/>
            <pc:sldMk cId="3601926064" sldId="261"/>
            <ac:spMk id="5" creationId="{0E6CA6E7-A1A4-8189-C620-80CA6161C96F}"/>
          </ac:spMkLst>
        </pc:spChg>
        <pc:spChg chg="add mod">
          <ac:chgData name="PALANIAPPAN Devarajan" userId="0ccb0e75-6f62-4860-b5c8-e1d1cc272866" providerId="ADAL" clId="{6BFA7752-9EC0-471E-AC56-E890149C7F72}" dt="2023-12-11T06:17:25.200" v="1472" actId="1076"/>
          <ac:spMkLst>
            <pc:docMk/>
            <pc:sldMk cId="3601926064" sldId="261"/>
            <ac:spMk id="7" creationId="{32F29FAF-C31B-99F5-069D-401EDAA1F0D0}"/>
          </ac:spMkLst>
        </pc:spChg>
        <pc:spChg chg="add del">
          <ac:chgData name="PALANIAPPAN Devarajan" userId="0ccb0e75-6f62-4860-b5c8-e1d1cc272866" providerId="ADAL" clId="{6BFA7752-9EC0-471E-AC56-E890149C7F72}" dt="2023-12-07T14:06:22.334" v="460" actId="26606"/>
          <ac:spMkLst>
            <pc:docMk/>
            <pc:sldMk cId="3601926064" sldId="261"/>
            <ac:spMk id="11" creationId="{2EB492CD-616E-47F8-933B-5E2D952A0593}"/>
          </ac:spMkLst>
        </pc:spChg>
        <pc:spChg chg="add del">
          <ac:chgData name="PALANIAPPAN Devarajan" userId="0ccb0e75-6f62-4860-b5c8-e1d1cc272866" providerId="ADAL" clId="{6BFA7752-9EC0-471E-AC56-E890149C7F72}" dt="2023-12-07T14:06:22.334" v="460" actId="26606"/>
          <ac:spMkLst>
            <pc:docMk/>
            <pc:sldMk cId="3601926064" sldId="261"/>
            <ac:spMk id="13" creationId="{59383CF9-23B5-4335-9B21-1791C4CF1C75}"/>
          </ac:spMkLst>
        </pc:spChg>
        <pc:spChg chg="add del">
          <ac:chgData name="PALANIAPPAN Devarajan" userId="0ccb0e75-6f62-4860-b5c8-e1d1cc272866" providerId="ADAL" clId="{6BFA7752-9EC0-471E-AC56-E890149C7F72}" dt="2023-12-07T14:06:22.334" v="460" actId="26606"/>
          <ac:spMkLst>
            <pc:docMk/>
            <pc:sldMk cId="3601926064" sldId="261"/>
            <ac:spMk id="15" creationId="{0007FE00-9498-4706-B255-6437B0252C02}"/>
          </ac:spMkLst>
        </pc:spChg>
        <pc:spChg chg="add del">
          <ac:chgData name="PALANIAPPAN Devarajan" userId="0ccb0e75-6f62-4860-b5c8-e1d1cc272866" providerId="ADAL" clId="{6BFA7752-9EC0-471E-AC56-E890149C7F72}" dt="2023-12-07T14:06:22.300" v="459" actId="26606"/>
          <ac:spMkLst>
            <pc:docMk/>
            <pc:sldMk cId="3601926064" sldId="261"/>
            <ac:spMk id="20" creationId="{2EB492CD-616E-47F8-933B-5E2D952A0593}"/>
          </ac:spMkLst>
        </pc:spChg>
        <pc:spChg chg="add del">
          <ac:chgData name="PALANIAPPAN Devarajan" userId="0ccb0e75-6f62-4860-b5c8-e1d1cc272866" providerId="ADAL" clId="{6BFA7752-9EC0-471E-AC56-E890149C7F72}" dt="2023-12-07T14:06:22.300" v="459" actId="26606"/>
          <ac:spMkLst>
            <pc:docMk/>
            <pc:sldMk cId="3601926064" sldId="261"/>
            <ac:spMk id="22" creationId="{59383CF9-23B5-4335-9B21-1791C4CF1C75}"/>
          </ac:spMkLst>
        </pc:spChg>
        <pc:spChg chg="add del">
          <ac:chgData name="PALANIAPPAN Devarajan" userId="0ccb0e75-6f62-4860-b5c8-e1d1cc272866" providerId="ADAL" clId="{6BFA7752-9EC0-471E-AC56-E890149C7F72}" dt="2023-12-07T14:06:22.300" v="459" actId="26606"/>
          <ac:spMkLst>
            <pc:docMk/>
            <pc:sldMk cId="3601926064" sldId="261"/>
            <ac:spMk id="24" creationId="{0007FE00-9498-4706-B255-6437B0252C02}"/>
          </ac:spMkLst>
        </pc:spChg>
        <pc:spChg chg="add del">
          <ac:chgData name="PALANIAPPAN Devarajan" userId="0ccb0e75-6f62-4860-b5c8-e1d1cc272866" providerId="ADAL" clId="{6BFA7752-9EC0-471E-AC56-E890149C7F72}" dt="2023-12-07T14:06:43.824" v="463" actId="26606"/>
          <ac:spMkLst>
            <pc:docMk/>
            <pc:sldMk cId="3601926064" sldId="261"/>
            <ac:spMk id="26" creationId="{4AC6B390-BC59-4F1D-A0EE-D71A92F0A0B2}"/>
          </ac:spMkLst>
        </pc:spChg>
        <pc:spChg chg="add del">
          <ac:chgData name="PALANIAPPAN Devarajan" userId="0ccb0e75-6f62-4860-b5c8-e1d1cc272866" providerId="ADAL" clId="{6BFA7752-9EC0-471E-AC56-E890149C7F72}" dt="2023-12-07T14:06:43.824" v="463" actId="26606"/>
          <ac:spMkLst>
            <pc:docMk/>
            <pc:sldMk cId="3601926064" sldId="261"/>
            <ac:spMk id="27" creationId="{B6C60D79-16F1-4C4B-B7E3-7634E7069CDE}"/>
          </ac:spMkLst>
        </pc:spChg>
        <pc:spChg chg="add del">
          <ac:chgData name="PALANIAPPAN Devarajan" userId="0ccb0e75-6f62-4860-b5c8-e1d1cc272866" providerId="ADAL" clId="{6BFA7752-9EC0-471E-AC56-E890149C7F72}" dt="2023-12-07T14:06:43.824" v="463" actId="26606"/>
          <ac:spMkLst>
            <pc:docMk/>
            <pc:sldMk cId="3601926064" sldId="261"/>
            <ac:spMk id="28" creationId="{426B127E-6498-4C77-9C9D-4553A5113B80}"/>
          </ac:spMkLst>
        </pc:spChg>
        <pc:spChg chg="add del">
          <ac:chgData name="PALANIAPPAN Devarajan" userId="0ccb0e75-6f62-4860-b5c8-e1d1cc272866" providerId="ADAL" clId="{6BFA7752-9EC0-471E-AC56-E890149C7F72}" dt="2023-12-08T06:39:07.579" v="478" actId="26606"/>
          <ac:spMkLst>
            <pc:docMk/>
            <pc:sldMk cId="3601926064" sldId="261"/>
            <ac:spMk id="33" creationId="{1500B4A4-B1F1-41EA-886A-B8A210DBCA3B}"/>
          </ac:spMkLst>
        </pc:spChg>
        <pc:spChg chg="add del">
          <ac:chgData name="PALANIAPPAN Devarajan" userId="0ccb0e75-6f62-4860-b5c8-e1d1cc272866" providerId="ADAL" clId="{6BFA7752-9EC0-471E-AC56-E890149C7F72}" dt="2023-12-08T06:39:07.579" v="478" actId="26606"/>
          <ac:spMkLst>
            <pc:docMk/>
            <pc:sldMk cId="3601926064" sldId="261"/>
            <ac:spMk id="35" creationId="{5E55A99C-0BDC-4DBE-8E40-9FA66F629FA1}"/>
          </ac:spMkLst>
        </pc:spChg>
        <pc:spChg chg="add del">
          <ac:chgData name="PALANIAPPAN Devarajan" userId="0ccb0e75-6f62-4860-b5c8-e1d1cc272866" providerId="ADAL" clId="{6BFA7752-9EC0-471E-AC56-E890149C7F72}" dt="2023-12-08T06:39:07.547" v="477" actId="26606"/>
          <ac:spMkLst>
            <pc:docMk/>
            <pc:sldMk cId="3601926064" sldId="261"/>
            <ac:spMk id="40" creationId="{2EB492CD-616E-47F8-933B-5E2D952A0593}"/>
          </ac:spMkLst>
        </pc:spChg>
        <pc:spChg chg="add del">
          <ac:chgData name="PALANIAPPAN Devarajan" userId="0ccb0e75-6f62-4860-b5c8-e1d1cc272866" providerId="ADAL" clId="{6BFA7752-9EC0-471E-AC56-E890149C7F72}" dt="2023-12-08T06:39:07.547" v="477" actId="26606"/>
          <ac:spMkLst>
            <pc:docMk/>
            <pc:sldMk cId="3601926064" sldId="261"/>
            <ac:spMk id="42" creationId="{59383CF9-23B5-4335-9B21-1791C4CF1C75}"/>
          </ac:spMkLst>
        </pc:spChg>
        <pc:spChg chg="add del">
          <ac:chgData name="PALANIAPPAN Devarajan" userId="0ccb0e75-6f62-4860-b5c8-e1d1cc272866" providerId="ADAL" clId="{6BFA7752-9EC0-471E-AC56-E890149C7F72}" dt="2023-12-08T06:39:07.547" v="477" actId="26606"/>
          <ac:spMkLst>
            <pc:docMk/>
            <pc:sldMk cId="3601926064" sldId="261"/>
            <ac:spMk id="44"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6"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7" creationId="{2EB492CD-616E-47F8-933B-5E2D952A0593}"/>
          </ac:spMkLst>
        </pc:spChg>
        <pc:spChg chg="add del">
          <ac:chgData name="PALANIAPPAN Devarajan" userId="0ccb0e75-6f62-4860-b5c8-e1d1cc272866" providerId="ADAL" clId="{6BFA7752-9EC0-471E-AC56-E890149C7F72}" dt="2023-12-08T06:39:35.121" v="484" actId="26606"/>
          <ac:spMkLst>
            <pc:docMk/>
            <pc:sldMk cId="3601926064" sldId="261"/>
            <ac:spMk id="58" creationId="{59383CF9-23B5-4335-9B21-1791C4CF1C75}"/>
          </ac:spMkLst>
        </pc:spChg>
        <pc:spChg chg="add del">
          <ac:chgData name="PALANIAPPAN Devarajan" userId="0ccb0e75-6f62-4860-b5c8-e1d1cc272866" providerId="ADAL" clId="{6BFA7752-9EC0-471E-AC56-E890149C7F72}" dt="2023-12-08T06:41:27.923" v="489" actId="26606"/>
          <ac:spMkLst>
            <pc:docMk/>
            <pc:sldMk cId="3601926064" sldId="261"/>
            <ac:spMk id="72" creationId="{A8384FB5-9ADC-4DDC-881B-597D56F5B15D}"/>
          </ac:spMkLst>
        </pc:spChg>
        <pc:spChg chg="add del">
          <ac:chgData name="PALANIAPPAN Devarajan" userId="0ccb0e75-6f62-4860-b5c8-e1d1cc272866" providerId="ADAL" clId="{6BFA7752-9EC0-471E-AC56-E890149C7F72}" dt="2023-12-08T06:41:27.923" v="489" actId="26606"/>
          <ac:spMkLst>
            <pc:docMk/>
            <pc:sldMk cId="3601926064" sldId="261"/>
            <ac:spMk id="74" creationId="{91E5A9A7-95C6-4F4F-B00E-C82E07FE62EF}"/>
          </ac:spMkLst>
        </pc:spChg>
        <pc:spChg chg="add del">
          <ac:chgData name="PALANIAPPAN Devarajan" userId="0ccb0e75-6f62-4860-b5c8-e1d1cc272866" providerId="ADAL" clId="{6BFA7752-9EC0-471E-AC56-E890149C7F72}" dt="2023-12-08T06:41:27.923" v="489" actId="26606"/>
          <ac:spMkLst>
            <pc:docMk/>
            <pc:sldMk cId="3601926064" sldId="261"/>
            <ac:spMk id="76" creationId="{D07DD2DE-F619-49DD-B5E7-03A290FF4ED1}"/>
          </ac:spMkLst>
        </pc:spChg>
        <pc:spChg chg="add del">
          <ac:chgData name="PALANIAPPAN Devarajan" userId="0ccb0e75-6f62-4860-b5c8-e1d1cc272866" providerId="ADAL" clId="{6BFA7752-9EC0-471E-AC56-E890149C7F72}" dt="2023-12-08T06:41:27.923" v="489" actId="26606"/>
          <ac:spMkLst>
            <pc:docMk/>
            <pc:sldMk cId="3601926064" sldId="261"/>
            <ac:spMk id="78" creationId="{85149191-5F60-4A28-AAFF-039F96B0F3EC}"/>
          </ac:spMkLst>
        </pc:spChg>
        <pc:spChg chg="add del">
          <ac:chgData name="PALANIAPPAN Devarajan" userId="0ccb0e75-6f62-4860-b5c8-e1d1cc272866" providerId="ADAL" clId="{6BFA7752-9EC0-471E-AC56-E890149C7F72}" dt="2023-12-08T06:41:27.923" v="489" actId="26606"/>
          <ac:spMkLst>
            <pc:docMk/>
            <pc:sldMk cId="3601926064" sldId="261"/>
            <ac:spMk id="80" creationId="{F8260ED5-17F7-4158-B241-D51DD4CF1B7E}"/>
          </ac:spMkLst>
        </pc:spChg>
        <pc:spChg chg="add del">
          <ac:chgData name="PALANIAPPAN Devarajan" userId="0ccb0e75-6f62-4860-b5c8-e1d1cc272866" providerId="ADAL" clId="{6BFA7752-9EC0-471E-AC56-E890149C7F72}" dt="2023-12-08T06:43:07.806" v="496" actId="26606"/>
          <ac:spMkLst>
            <pc:docMk/>
            <pc:sldMk cId="3601926064" sldId="261"/>
            <ac:spMk id="82" creationId="{5DCB5928-DC7D-4612-9922-441966E15627}"/>
          </ac:spMkLst>
        </pc:spChg>
        <pc:spChg chg="add del">
          <ac:chgData name="PALANIAPPAN Devarajan" userId="0ccb0e75-6f62-4860-b5c8-e1d1cc272866" providerId="ADAL" clId="{6BFA7752-9EC0-471E-AC56-E890149C7F72}" dt="2023-12-08T06:43:07.806" v="496" actId="26606"/>
          <ac:spMkLst>
            <pc:docMk/>
            <pc:sldMk cId="3601926064" sldId="261"/>
            <ac:spMk id="83" creationId="{682C1161-1736-45EC-99B7-33F3CAE9D517}"/>
          </ac:spMkLst>
        </pc:spChg>
        <pc:spChg chg="add del">
          <ac:chgData name="PALANIAPPAN Devarajan" userId="0ccb0e75-6f62-4860-b5c8-e1d1cc272866" providerId="ADAL" clId="{6BFA7752-9EC0-471E-AC56-E890149C7F72}" dt="2023-12-08T06:43:07.806" v="496" actId="26606"/>
          <ac:spMkLst>
            <pc:docMk/>
            <pc:sldMk cId="3601926064" sldId="261"/>
            <ac:spMk id="84" creationId="{84D4DDB8-B68F-45B0-9F62-C4279996F672}"/>
          </ac:spMkLst>
        </pc:spChg>
        <pc:spChg chg="add del">
          <ac:chgData name="PALANIAPPAN Devarajan" userId="0ccb0e75-6f62-4860-b5c8-e1d1cc272866" providerId="ADAL" clId="{6BFA7752-9EC0-471E-AC56-E890149C7F72}" dt="2023-12-08T06:43:07.806" v="496" actId="26606"/>
          <ac:spMkLst>
            <pc:docMk/>
            <pc:sldMk cId="3601926064" sldId="261"/>
            <ac:spMk id="85" creationId="{AF2F604E-43BE-4DC3-B983-E071523364F8}"/>
          </ac:spMkLst>
        </pc:spChg>
        <pc:spChg chg="add del">
          <ac:chgData name="PALANIAPPAN Devarajan" userId="0ccb0e75-6f62-4860-b5c8-e1d1cc272866" providerId="ADAL" clId="{6BFA7752-9EC0-471E-AC56-E890149C7F72}" dt="2023-12-08T06:43:07.806" v="496" actId="26606"/>
          <ac:spMkLst>
            <pc:docMk/>
            <pc:sldMk cId="3601926064" sldId="261"/>
            <ac:spMk id="86" creationId="{08C9B587-E65E-4B52-B37C-ABEBB6E87928}"/>
          </ac:spMkLst>
        </pc:spChg>
        <pc:spChg chg="add del">
          <ac:chgData name="PALANIAPPAN Devarajan" userId="0ccb0e75-6f62-4860-b5c8-e1d1cc272866" providerId="ADAL" clId="{6BFA7752-9EC0-471E-AC56-E890149C7F72}" dt="2023-12-08T06:52:28.512" v="561" actId="26606"/>
          <ac:spMkLst>
            <pc:docMk/>
            <pc:sldMk cId="3601926064" sldId="261"/>
            <ac:spMk id="91" creationId="{5DCB5928-DC7D-4612-9922-441966E15627}"/>
          </ac:spMkLst>
        </pc:spChg>
        <pc:spChg chg="add del">
          <ac:chgData name="PALANIAPPAN Devarajan" userId="0ccb0e75-6f62-4860-b5c8-e1d1cc272866" providerId="ADAL" clId="{6BFA7752-9EC0-471E-AC56-E890149C7F72}" dt="2023-12-08T06:52:28.512" v="561" actId="26606"/>
          <ac:spMkLst>
            <pc:docMk/>
            <pc:sldMk cId="3601926064" sldId="261"/>
            <ac:spMk id="93" creationId="{682C1161-1736-45EC-99B7-33F3CAE9D517}"/>
          </ac:spMkLst>
        </pc:spChg>
        <pc:spChg chg="add del">
          <ac:chgData name="PALANIAPPAN Devarajan" userId="0ccb0e75-6f62-4860-b5c8-e1d1cc272866" providerId="ADAL" clId="{6BFA7752-9EC0-471E-AC56-E890149C7F72}" dt="2023-12-08T06:52:28.512" v="561" actId="26606"/>
          <ac:spMkLst>
            <pc:docMk/>
            <pc:sldMk cId="3601926064" sldId="261"/>
            <ac:spMk id="95" creationId="{84D4DDB8-B68F-45B0-9F62-C4279996F672}"/>
          </ac:spMkLst>
        </pc:spChg>
        <pc:spChg chg="add del">
          <ac:chgData name="PALANIAPPAN Devarajan" userId="0ccb0e75-6f62-4860-b5c8-e1d1cc272866" providerId="ADAL" clId="{6BFA7752-9EC0-471E-AC56-E890149C7F72}" dt="2023-12-08T06:52:28.512" v="561" actId="26606"/>
          <ac:spMkLst>
            <pc:docMk/>
            <pc:sldMk cId="3601926064" sldId="261"/>
            <ac:spMk id="97" creationId="{AF2F604E-43BE-4DC3-B983-E071523364F8}"/>
          </ac:spMkLst>
        </pc:spChg>
        <pc:spChg chg="add del">
          <ac:chgData name="PALANIAPPAN Devarajan" userId="0ccb0e75-6f62-4860-b5c8-e1d1cc272866" providerId="ADAL" clId="{6BFA7752-9EC0-471E-AC56-E890149C7F72}" dt="2023-12-08T06:52:28.512" v="561" actId="26606"/>
          <ac:spMkLst>
            <pc:docMk/>
            <pc:sldMk cId="3601926064" sldId="261"/>
            <ac:spMk id="99" creationId="{08C9B587-E65E-4B52-B37C-ABEBB6E87928}"/>
          </ac:spMkLst>
        </pc:spChg>
        <pc:spChg chg="add del">
          <ac:chgData name="PALANIAPPAN Devarajan" userId="0ccb0e75-6f62-4860-b5c8-e1d1cc272866" providerId="ADAL" clId="{6BFA7752-9EC0-471E-AC56-E890149C7F72}" dt="2023-12-08T06:49:15.039" v="537" actId="26606"/>
          <ac:spMkLst>
            <pc:docMk/>
            <pc:sldMk cId="3601926064" sldId="261"/>
            <ac:spMk id="101" creationId="{BCED4D40-4B67-4331-AC48-79B82B4A47D8}"/>
          </ac:spMkLst>
        </pc:spChg>
        <pc:spChg chg="add del">
          <ac:chgData name="PALANIAPPAN Devarajan" userId="0ccb0e75-6f62-4860-b5c8-e1d1cc272866" providerId="ADAL" clId="{6BFA7752-9EC0-471E-AC56-E890149C7F72}" dt="2023-12-08T06:49:15.039" v="537" actId="26606"/>
          <ac:spMkLst>
            <pc:docMk/>
            <pc:sldMk cId="3601926064" sldId="261"/>
            <ac:spMk id="102" creationId="{670CEDEF-4F34-412E-84EE-329C1E936AF5}"/>
          </ac:spMkLst>
        </pc:spChg>
        <pc:spChg chg="add del">
          <ac:chgData name="PALANIAPPAN Devarajan" userId="0ccb0e75-6f62-4860-b5c8-e1d1cc272866" providerId="ADAL" clId="{6BFA7752-9EC0-471E-AC56-E890149C7F72}" dt="2023-12-08T06:52:07.185" v="554" actId="26606"/>
          <ac:spMkLst>
            <pc:docMk/>
            <pc:sldMk cId="3601926064" sldId="261"/>
            <ac:spMk id="103" creationId="{47942995-B07F-4636-9A06-C6A104B260A8}"/>
          </ac:spMkLst>
        </pc:spChg>
        <pc:spChg chg="add del">
          <ac:chgData name="PALANIAPPAN Devarajan" userId="0ccb0e75-6f62-4860-b5c8-e1d1cc272866" providerId="ADAL" clId="{6BFA7752-9EC0-471E-AC56-E890149C7F72}" dt="2023-12-08T06:48:13.737" v="523" actId="26606"/>
          <ac:spMkLst>
            <pc:docMk/>
            <pc:sldMk cId="3601926064" sldId="261"/>
            <ac:spMk id="104" creationId="{D4771268-CB57-404A-9271-370EB28F6090}"/>
          </ac:spMkLst>
        </pc:spChg>
        <pc:spChg chg="add del">
          <ac:chgData name="PALANIAPPAN Devarajan" userId="0ccb0e75-6f62-4860-b5c8-e1d1cc272866" providerId="ADAL" clId="{6BFA7752-9EC0-471E-AC56-E890149C7F72}" dt="2023-12-08T06:49:16.603" v="539" actId="26606"/>
          <ac:spMkLst>
            <pc:docMk/>
            <pc:sldMk cId="3601926064" sldId="261"/>
            <ac:spMk id="105" creationId="{489B7BFD-8F45-4093-AD9C-91B15B0503D9}"/>
          </ac:spMkLst>
        </pc:spChg>
        <pc:spChg chg="add del">
          <ac:chgData name="PALANIAPPAN Devarajan" userId="0ccb0e75-6f62-4860-b5c8-e1d1cc272866" providerId="ADAL" clId="{6BFA7752-9EC0-471E-AC56-E890149C7F72}" dt="2023-12-08T06:48:56.307" v="535" actId="26606"/>
          <ac:spMkLst>
            <pc:docMk/>
            <pc:sldMk cId="3601926064" sldId="261"/>
            <ac:spMk id="106" creationId="{1199E1B1-A8C0-4FE8-A5A8-1CB41D69F857}"/>
          </ac:spMkLst>
        </pc:spChg>
        <pc:spChg chg="add del">
          <ac:chgData name="PALANIAPPAN Devarajan" userId="0ccb0e75-6f62-4860-b5c8-e1d1cc272866" providerId="ADAL" clId="{6BFA7752-9EC0-471E-AC56-E890149C7F72}" dt="2023-12-08T06:48:56.307" v="535" actId="26606"/>
          <ac:spMkLst>
            <pc:docMk/>
            <pc:sldMk cId="3601926064" sldId="261"/>
            <ac:spMk id="107" creationId="{A8384FB5-9ADC-4DDC-881B-597D56F5B15D}"/>
          </ac:spMkLst>
        </pc:spChg>
        <pc:spChg chg="add del">
          <ac:chgData name="PALANIAPPAN Devarajan" userId="0ccb0e75-6f62-4860-b5c8-e1d1cc272866" providerId="ADAL" clId="{6BFA7752-9EC0-471E-AC56-E890149C7F72}" dt="2023-12-08T06:48:56.307" v="535" actId="26606"/>
          <ac:spMkLst>
            <pc:docMk/>
            <pc:sldMk cId="3601926064" sldId="261"/>
            <ac:spMk id="108" creationId="{84A8DE83-DE75-4B41-9DB4-A7EC0B0DEC0B}"/>
          </ac:spMkLst>
        </pc:spChg>
        <pc:spChg chg="add del">
          <ac:chgData name="PALANIAPPAN Devarajan" userId="0ccb0e75-6f62-4860-b5c8-e1d1cc272866" providerId="ADAL" clId="{6BFA7752-9EC0-471E-AC56-E890149C7F72}" dt="2023-12-08T06:48:56.307" v="535" actId="26606"/>
          <ac:spMkLst>
            <pc:docMk/>
            <pc:sldMk cId="3601926064" sldId="261"/>
            <ac:spMk id="110" creationId="{A7009A0A-BEF5-4EAC-AF15-E4F9F002E239}"/>
          </ac:spMkLst>
        </pc:spChg>
        <pc:spChg chg="add del">
          <ac:chgData name="PALANIAPPAN Devarajan" userId="0ccb0e75-6f62-4860-b5c8-e1d1cc272866" providerId="ADAL" clId="{6BFA7752-9EC0-471E-AC56-E890149C7F72}" dt="2023-12-08T06:52:07.185" v="554" actId="26606"/>
          <ac:spMkLst>
            <pc:docMk/>
            <pc:sldMk cId="3601926064" sldId="261"/>
            <ac:spMk id="111" creationId="{B81933D1-5615-42C7-9C0B-4EB7105CCE2D}"/>
          </ac:spMkLst>
        </pc:spChg>
        <pc:spChg chg="add del">
          <ac:chgData name="PALANIAPPAN Devarajan" userId="0ccb0e75-6f62-4860-b5c8-e1d1cc272866" providerId="ADAL" clId="{6BFA7752-9EC0-471E-AC56-E890149C7F72}" dt="2023-12-08T06:49:27.223" v="547" actId="26606"/>
          <ac:spMkLst>
            <pc:docMk/>
            <pc:sldMk cId="3601926064" sldId="261"/>
            <ac:spMk id="112" creationId="{F8260ED5-17F7-4158-B241-D51DD4CF1B7E}"/>
          </ac:spMkLst>
        </pc:spChg>
        <pc:spChg chg="add del">
          <ac:chgData name="PALANIAPPAN Devarajan" userId="0ccb0e75-6f62-4860-b5c8-e1d1cc272866" providerId="ADAL" clId="{6BFA7752-9EC0-471E-AC56-E890149C7F72}" dt="2023-12-08T06:52:07.185" v="554" actId="26606"/>
          <ac:spMkLst>
            <pc:docMk/>
            <pc:sldMk cId="3601926064" sldId="261"/>
            <ac:spMk id="113" creationId="{19C9EAEA-39D0-4B0E-A0EB-51E7B26740B1}"/>
          </ac:spMkLst>
        </pc:spChg>
        <pc:spChg chg="add del">
          <ac:chgData name="PALANIAPPAN Devarajan" userId="0ccb0e75-6f62-4860-b5c8-e1d1cc272866" providerId="ADAL" clId="{6BFA7752-9EC0-471E-AC56-E890149C7F72}" dt="2023-12-08T06:49:16.603" v="539" actId="26606"/>
          <ac:spMkLst>
            <pc:docMk/>
            <pc:sldMk cId="3601926064" sldId="261"/>
            <ac:spMk id="114" creationId="{B410157D-B333-4FC1-952E-FB1E4A1F86E6}"/>
          </ac:spMkLst>
        </pc:spChg>
        <pc:spChg chg="add del">
          <ac:chgData name="PALANIAPPAN Devarajan" userId="0ccb0e75-6f62-4860-b5c8-e1d1cc272866" providerId="ADAL" clId="{6BFA7752-9EC0-471E-AC56-E890149C7F72}" dt="2023-12-08T06:48:45.939" v="526" actId="26606"/>
          <ac:spMkLst>
            <pc:docMk/>
            <pc:sldMk cId="3601926064" sldId="261"/>
            <ac:spMk id="115" creationId="{A4E37431-20F0-4DD6-84A9-ED2B644943A2}"/>
          </ac:spMkLst>
        </pc:spChg>
        <pc:spChg chg="add del">
          <ac:chgData name="PALANIAPPAN Devarajan" userId="0ccb0e75-6f62-4860-b5c8-e1d1cc272866" providerId="ADAL" clId="{6BFA7752-9EC0-471E-AC56-E890149C7F72}" dt="2023-12-08T06:49:16.603" v="539" actId="26606"/>
          <ac:spMkLst>
            <pc:docMk/>
            <pc:sldMk cId="3601926064" sldId="261"/>
            <ac:spMk id="116" creationId="{DFE66D7D-ABDD-4F6B-A637-3A3A2ACE1A69}"/>
          </ac:spMkLst>
        </pc:spChg>
        <pc:spChg chg="add del">
          <ac:chgData name="PALANIAPPAN Devarajan" userId="0ccb0e75-6f62-4860-b5c8-e1d1cc272866" providerId="ADAL" clId="{6BFA7752-9EC0-471E-AC56-E890149C7F72}" dt="2023-12-08T06:48:45.939" v="526" actId="26606"/>
          <ac:spMkLst>
            <pc:docMk/>
            <pc:sldMk cId="3601926064" sldId="261"/>
            <ac:spMk id="117" creationId="{0AE98B72-66C6-4AB4-AF0D-BA830DE86393}"/>
          </ac:spMkLst>
        </pc:spChg>
        <pc:spChg chg="add del">
          <ac:chgData name="PALANIAPPAN Devarajan" userId="0ccb0e75-6f62-4860-b5c8-e1d1cc272866" providerId="ADAL" clId="{6BFA7752-9EC0-471E-AC56-E890149C7F72}" dt="2023-12-08T06:49:16.603" v="539" actId="26606"/>
          <ac:spMkLst>
            <pc:docMk/>
            <pc:sldMk cId="3601926064" sldId="261"/>
            <ac:spMk id="118" creationId="{2D1AF5D9-E67F-4DB6-8615-293D22495C1F}"/>
          </ac:spMkLst>
        </pc:spChg>
        <pc:spChg chg="add del">
          <ac:chgData name="PALANIAPPAN Devarajan" userId="0ccb0e75-6f62-4860-b5c8-e1d1cc272866" providerId="ADAL" clId="{6BFA7752-9EC0-471E-AC56-E890149C7F72}" dt="2023-12-08T06:48:45.939" v="526" actId="26606"/>
          <ac:spMkLst>
            <pc:docMk/>
            <pc:sldMk cId="3601926064" sldId="261"/>
            <ac:spMk id="119" creationId="{407EAFC6-733F-403D-BB4D-05A3A28742F1}"/>
          </ac:spMkLst>
        </pc:spChg>
        <pc:spChg chg="add del">
          <ac:chgData name="PALANIAPPAN Devarajan" userId="0ccb0e75-6f62-4860-b5c8-e1d1cc272866" providerId="ADAL" clId="{6BFA7752-9EC0-471E-AC56-E890149C7F72}" dt="2023-12-08T06:48:45.939" v="526" actId="26606"/>
          <ac:spMkLst>
            <pc:docMk/>
            <pc:sldMk cId="3601926064" sldId="261"/>
            <ac:spMk id="121" creationId="{17A36730-4CB0-4F61-AD11-A44C9765833F}"/>
          </ac:spMkLst>
        </pc:spChg>
        <pc:spChg chg="add del">
          <ac:chgData name="PALANIAPPAN Devarajan" userId="0ccb0e75-6f62-4860-b5c8-e1d1cc272866" providerId="ADAL" clId="{6BFA7752-9EC0-471E-AC56-E890149C7F72}" dt="2023-12-08T06:48:45.939" v="526" actId="26606"/>
          <ac:spMkLst>
            <pc:docMk/>
            <pc:sldMk cId="3601926064" sldId="261"/>
            <ac:spMk id="123" creationId="{C69C79E1-F916-4929-A4F3-DE763D4BFA57}"/>
          </ac:spMkLst>
        </pc:spChg>
        <pc:spChg chg="add del">
          <ac:chgData name="PALANIAPPAN Devarajan" userId="0ccb0e75-6f62-4860-b5c8-e1d1cc272866" providerId="ADAL" clId="{6BFA7752-9EC0-471E-AC56-E890149C7F72}" dt="2023-12-08T06:49:18.539" v="541" actId="26606"/>
          <ac:spMkLst>
            <pc:docMk/>
            <pc:sldMk cId="3601926064" sldId="261"/>
            <ac:spMk id="124" creationId="{F0A604E4-7307-451C-93BE-F1F7E1BF3BF8}"/>
          </ac:spMkLst>
        </pc:spChg>
        <pc:spChg chg="add del">
          <ac:chgData name="PALANIAPPAN Devarajan" userId="0ccb0e75-6f62-4860-b5c8-e1d1cc272866" providerId="ADAL" clId="{6BFA7752-9EC0-471E-AC56-E890149C7F72}" dt="2023-12-08T06:48:45.939" v="526" actId="26606"/>
          <ac:spMkLst>
            <pc:docMk/>
            <pc:sldMk cId="3601926064" sldId="261"/>
            <ac:spMk id="125" creationId="{767334AB-16BD-4EC7-8C6B-4B5171600933}"/>
          </ac:spMkLst>
        </pc:spChg>
        <pc:spChg chg="add del">
          <ac:chgData name="PALANIAPPAN Devarajan" userId="0ccb0e75-6f62-4860-b5c8-e1d1cc272866" providerId="ADAL" clId="{6BFA7752-9EC0-471E-AC56-E890149C7F72}" dt="2023-12-08T06:49:18.539" v="541" actId="26606"/>
          <ac:spMkLst>
            <pc:docMk/>
            <pc:sldMk cId="3601926064" sldId="261"/>
            <ac:spMk id="126" creationId="{F7F3A0AA-35E5-4085-942B-737839030604}"/>
          </ac:spMkLst>
        </pc:spChg>
        <pc:spChg chg="add del">
          <ac:chgData name="PALANIAPPAN Devarajan" userId="0ccb0e75-6f62-4860-b5c8-e1d1cc272866" providerId="ADAL" clId="{6BFA7752-9EC0-471E-AC56-E890149C7F72}" dt="2023-12-08T06:48:48.787" v="528" actId="26606"/>
          <ac:spMkLst>
            <pc:docMk/>
            <pc:sldMk cId="3601926064" sldId="261"/>
            <ac:spMk id="127" creationId="{65219498-D544-41AC-98FE-8F956EF66A62}"/>
          </ac:spMkLst>
        </pc:spChg>
        <pc:spChg chg="add del">
          <ac:chgData name="PALANIAPPAN Devarajan" userId="0ccb0e75-6f62-4860-b5c8-e1d1cc272866" providerId="ADAL" clId="{6BFA7752-9EC0-471E-AC56-E890149C7F72}" dt="2023-12-08T06:48:48.787" v="528" actId="26606"/>
          <ac:spMkLst>
            <pc:docMk/>
            <pc:sldMk cId="3601926064" sldId="261"/>
            <ac:spMk id="128" creationId="{F500DBFC-17A9-4E0A-AEE2-A49F9AEEF0FD}"/>
          </ac:spMkLst>
        </pc:spChg>
        <pc:spChg chg="add del">
          <ac:chgData name="PALANIAPPAN Devarajan" userId="0ccb0e75-6f62-4860-b5c8-e1d1cc272866" providerId="ADAL" clId="{6BFA7752-9EC0-471E-AC56-E890149C7F72}" dt="2023-12-08T06:49:18.539" v="541" actId="26606"/>
          <ac:spMkLst>
            <pc:docMk/>
            <pc:sldMk cId="3601926064" sldId="261"/>
            <ac:spMk id="130" creationId="{402F5C38-C747-4173-ABBF-656E39E82130}"/>
          </ac:spMkLst>
        </pc:spChg>
        <pc:spChg chg="add del">
          <ac:chgData name="PALANIAPPAN Devarajan" userId="0ccb0e75-6f62-4860-b5c8-e1d1cc272866" providerId="ADAL" clId="{6BFA7752-9EC0-471E-AC56-E890149C7F72}" dt="2023-12-08T06:49:18.539" v="541" actId="26606"/>
          <ac:spMkLst>
            <pc:docMk/>
            <pc:sldMk cId="3601926064" sldId="261"/>
            <ac:spMk id="131" creationId="{E37EECFC-A684-4391-AE85-4CDAF5565F61}"/>
          </ac:spMkLst>
        </pc:spChg>
        <pc:spChg chg="add del">
          <ac:chgData name="PALANIAPPAN Devarajan" userId="0ccb0e75-6f62-4860-b5c8-e1d1cc272866" providerId="ADAL" clId="{6BFA7752-9EC0-471E-AC56-E890149C7F72}" dt="2023-12-08T06:52:21.943" v="560" actId="26606"/>
          <ac:spMkLst>
            <pc:docMk/>
            <pc:sldMk cId="3601926064" sldId="261"/>
            <ac:spMk id="132" creationId="{6DB60271-CC36-038E-7174-CCC14F968385}"/>
          </ac:spMkLst>
        </pc:spChg>
        <pc:spChg chg="add del">
          <ac:chgData name="PALANIAPPAN Devarajan" userId="0ccb0e75-6f62-4860-b5c8-e1d1cc272866" providerId="ADAL" clId="{6BFA7752-9EC0-471E-AC56-E890149C7F72}" dt="2023-12-08T06:48:52.463" v="530" actId="26606"/>
          <ac:spMkLst>
            <pc:docMk/>
            <pc:sldMk cId="3601926064" sldId="261"/>
            <ac:spMk id="133" creationId="{5E395AE0-8789-FAD6-A987-32E65C185100}"/>
          </ac:spMkLst>
        </pc:spChg>
        <pc:spChg chg="add del">
          <ac:chgData name="PALANIAPPAN Devarajan" userId="0ccb0e75-6f62-4860-b5c8-e1d1cc272866" providerId="ADAL" clId="{6BFA7752-9EC0-471E-AC56-E890149C7F72}" dt="2023-12-08T06:49:19.611" v="543" actId="26606"/>
          <ac:spMkLst>
            <pc:docMk/>
            <pc:sldMk cId="3601926064" sldId="261"/>
            <ac:spMk id="135" creationId="{F0A604E4-7307-451C-93BE-F1F7E1BF3BF8}"/>
          </ac:spMkLst>
        </pc:spChg>
        <pc:spChg chg="add del">
          <ac:chgData name="PALANIAPPAN Devarajan" userId="0ccb0e75-6f62-4860-b5c8-e1d1cc272866" providerId="ADAL" clId="{6BFA7752-9EC0-471E-AC56-E890149C7F72}" dt="2023-12-08T06:48:54.400" v="532" actId="26606"/>
          <ac:spMkLst>
            <pc:docMk/>
            <pc:sldMk cId="3601926064" sldId="261"/>
            <ac:spMk id="136" creationId="{A8384FB5-9ADC-4DDC-881B-597D56F5B15D}"/>
          </ac:spMkLst>
        </pc:spChg>
        <pc:spChg chg="add del">
          <ac:chgData name="PALANIAPPAN Devarajan" userId="0ccb0e75-6f62-4860-b5c8-e1d1cc272866" providerId="ADAL" clId="{6BFA7752-9EC0-471E-AC56-E890149C7F72}" dt="2023-12-08T06:48:54.400" v="532" actId="26606"/>
          <ac:spMkLst>
            <pc:docMk/>
            <pc:sldMk cId="3601926064" sldId="261"/>
            <ac:spMk id="137" creationId="{1199E1B1-A8C0-4FE8-A5A8-1CB41D69F857}"/>
          </ac:spMkLst>
        </pc:spChg>
        <pc:spChg chg="add del">
          <ac:chgData name="PALANIAPPAN Devarajan" userId="0ccb0e75-6f62-4860-b5c8-e1d1cc272866" providerId="ADAL" clId="{6BFA7752-9EC0-471E-AC56-E890149C7F72}" dt="2023-12-08T06:48:54.400" v="532" actId="26606"/>
          <ac:spMkLst>
            <pc:docMk/>
            <pc:sldMk cId="3601926064" sldId="261"/>
            <ac:spMk id="138" creationId="{84A8DE83-DE75-4B41-9DB4-A7EC0B0DEC0B}"/>
          </ac:spMkLst>
        </pc:spChg>
        <pc:spChg chg="add del">
          <ac:chgData name="PALANIAPPAN Devarajan" userId="0ccb0e75-6f62-4860-b5c8-e1d1cc272866" providerId="ADAL" clId="{6BFA7752-9EC0-471E-AC56-E890149C7F72}" dt="2023-12-08T06:48:54.400" v="532" actId="26606"/>
          <ac:spMkLst>
            <pc:docMk/>
            <pc:sldMk cId="3601926064" sldId="261"/>
            <ac:spMk id="139" creationId="{A7009A0A-BEF5-4EAC-AF15-E4F9F002E239}"/>
          </ac:spMkLst>
        </pc:spChg>
        <pc:spChg chg="add del">
          <ac:chgData name="PALANIAPPAN Devarajan" userId="0ccb0e75-6f62-4860-b5c8-e1d1cc272866" providerId="ADAL" clId="{6BFA7752-9EC0-471E-AC56-E890149C7F72}" dt="2023-12-08T06:49:19.611" v="543" actId="26606"/>
          <ac:spMkLst>
            <pc:docMk/>
            <pc:sldMk cId="3601926064" sldId="261"/>
            <ac:spMk id="140" creationId="{F7F3A0AA-35E5-4085-942B-737839030604}"/>
          </ac:spMkLst>
        </pc:spChg>
        <pc:spChg chg="add del">
          <ac:chgData name="PALANIAPPAN Devarajan" userId="0ccb0e75-6f62-4860-b5c8-e1d1cc272866" providerId="ADAL" clId="{6BFA7752-9EC0-471E-AC56-E890149C7F72}" dt="2023-12-08T06:48:55.912" v="534" actId="26606"/>
          <ac:spMkLst>
            <pc:docMk/>
            <pc:sldMk cId="3601926064" sldId="261"/>
            <ac:spMk id="141" creationId="{6DB60271-CC36-038E-7174-CCC14F968385}"/>
          </ac:spMkLst>
        </pc:spChg>
        <pc:spChg chg="add del">
          <ac:chgData name="PALANIAPPAN Devarajan" userId="0ccb0e75-6f62-4860-b5c8-e1d1cc272866" providerId="ADAL" clId="{6BFA7752-9EC0-471E-AC56-E890149C7F72}" dt="2023-12-08T06:49:19.611" v="543" actId="26606"/>
          <ac:spMkLst>
            <pc:docMk/>
            <pc:sldMk cId="3601926064" sldId="261"/>
            <ac:spMk id="142" creationId="{402F5C38-C747-4173-ABBF-656E39E82130}"/>
          </ac:spMkLst>
        </pc:spChg>
        <pc:spChg chg="add del">
          <ac:chgData name="PALANIAPPAN Devarajan" userId="0ccb0e75-6f62-4860-b5c8-e1d1cc272866" providerId="ADAL" clId="{6BFA7752-9EC0-471E-AC56-E890149C7F72}" dt="2023-12-08T06:49:19.611" v="543" actId="26606"/>
          <ac:spMkLst>
            <pc:docMk/>
            <pc:sldMk cId="3601926064" sldId="261"/>
            <ac:spMk id="143" creationId="{E37EECFC-A684-4391-AE85-4CDAF5565F61}"/>
          </ac:spMkLst>
        </pc:spChg>
        <pc:spChg chg="add del mod">
          <ac:chgData name="PALANIAPPAN Devarajan" userId="0ccb0e75-6f62-4860-b5c8-e1d1cc272866" providerId="ADAL" clId="{6BFA7752-9EC0-471E-AC56-E890149C7F72}" dt="2023-12-21T10:26:26.861" v="3414"/>
          <ac:spMkLst>
            <pc:docMk/>
            <pc:sldMk cId="3601926064" sldId="261"/>
            <ac:spMk id="144" creationId="{47942995-B07F-4636-9A06-C6A104B260A8}"/>
          </ac:spMkLst>
        </pc:spChg>
        <pc:spChg chg="add del">
          <ac:chgData name="PALANIAPPAN Devarajan" userId="0ccb0e75-6f62-4860-b5c8-e1d1cc272866" providerId="ADAL" clId="{6BFA7752-9EC0-471E-AC56-E890149C7F72}" dt="2023-12-08T06:49:21.469" v="545" actId="26606"/>
          <ac:spMkLst>
            <pc:docMk/>
            <pc:sldMk cId="3601926064" sldId="261"/>
            <ac:spMk id="145" creationId="{F0A604E4-7307-451C-93BE-F1F7E1BF3BF8}"/>
          </ac:spMkLst>
        </pc:spChg>
        <pc:spChg chg="add del">
          <ac:chgData name="PALANIAPPAN Devarajan" userId="0ccb0e75-6f62-4860-b5c8-e1d1cc272866" providerId="ADAL" clId="{6BFA7752-9EC0-471E-AC56-E890149C7F72}" dt="2023-12-08T06:49:21.469" v="545" actId="26606"/>
          <ac:spMkLst>
            <pc:docMk/>
            <pc:sldMk cId="3601926064" sldId="261"/>
            <ac:spMk id="146" creationId="{F7F3A0AA-35E5-4085-942B-737839030604}"/>
          </ac:spMkLst>
        </pc:spChg>
        <pc:spChg chg="add del">
          <ac:chgData name="PALANIAPPAN Devarajan" userId="0ccb0e75-6f62-4860-b5c8-e1d1cc272866" providerId="ADAL" clId="{6BFA7752-9EC0-471E-AC56-E890149C7F72}" dt="2023-12-08T06:49:21.469" v="545" actId="26606"/>
          <ac:spMkLst>
            <pc:docMk/>
            <pc:sldMk cId="3601926064" sldId="261"/>
            <ac:spMk id="147" creationId="{402F5C38-C747-4173-ABBF-656E39E82130}"/>
          </ac:spMkLst>
        </pc:spChg>
        <pc:spChg chg="add del">
          <ac:chgData name="PALANIAPPAN Devarajan" userId="0ccb0e75-6f62-4860-b5c8-e1d1cc272866" providerId="ADAL" clId="{6BFA7752-9EC0-471E-AC56-E890149C7F72}" dt="2023-12-08T06:49:21.469" v="545" actId="26606"/>
          <ac:spMkLst>
            <pc:docMk/>
            <pc:sldMk cId="3601926064" sldId="261"/>
            <ac:spMk id="148" creationId="{E37EECFC-A684-4391-AE85-4CDAF5565F61}"/>
          </ac:spMkLst>
        </pc:spChg>
        <pc:spChg chg="add del">
          <ac:chgData name="PALANIAPPAN Devarajan" userId="0ccb0e75-6f62-4860-b5c8-e1d1cc272866" providerId="ADAL" clId="{6BFA7752-9EC0-471E-AC56-E890149C7F72}" dt="2023-12-08T06:49:27.223" v="547" actId="26606"/>
          <ac:spMkLst>
            <pc:docMk/>
            <pc:sldMk cId="3601926064" sldId="261"/>
            <ac:spMk id="150" creationId="{A8384FB5-9ADC-4DDC-881B-597D56F5B15D}"/>
          </ac:spMkLst>
        </pc:spChg>
        <pc:spChg chg="add del">
          <ac:chgData name="PALANIAPPAN Devarajan" userId="0ccb0e75-6f62-4860-b5c8-e1d1cc272866" providerId="ADAL" clId="{6BFA7752-9EC0-471E-AC56-E890149C7F72}" dt="2023-12-08T06:49:27.223" v="547" actId="26606"/>
          <ac:spMkLst>
            <pc:docMk/>
            <pc:sldMk cId="3601926064" sldId="261"/>
            <ac:spMk id="151" creationId="{91E5A9A7-95C6-4F4F-B00E-C82E07FE62EF}"/>
          </ac:spMkLst>
        </pc:spChg>
        <pc:spChg chg="add del">
          <ac:chgData name="PALANIAPPAN Devarajan" userId="0ccb0e75-6f62-4860-b5c8-e1d1cc272866" providerId="ADAL" clId="{6BFA7752-9EC0-471E-AC56-E890149C7F72}" dt="2023-12-08T06:49:27.223" v="547" actId="26606"/>
          <ac:spMkLst>
            <pc:docMk/>
            <pc:sldMk cId="3601926064" sldId="261"/>
            <ac:spMk id="152" creationId="{D07DD2DE-F619-49DD-B5E7-03A290FF4ED1}"/>
          </ac:spMkLst>
        </pc:spChg>
        <pc:spChg chg="add del">
          <ac:chgData name="PALANIAPPAN Devarajan" userId="0ccb0e75-6f62-4860-b5c8-e1d1cc272866" providerId="ADAL" clId="{6BFA7752-9EC0-471E-AC56-E890149C7F72}" dt="2023-12-08T06:49:27.223" v="547" actId="26606"/>
          <ac:spMkLst>
            <pc:docMk/>
            <pc:sldMk cId="3601926064" sldId="261"/>
            <ac:spMk id="153" creationId="{85149191-5F60-4A28-AAFF-039F96B0F3EC}"/>
          </ac:spMkLst>
        </pc:spChg>
        <pc:spChg chg="add del">
          <ac:chgData name="PALANIAPPAN Devarajan" userId="0ccb0e75-6f62-4860-b5c8-e1d1cc272866" providerId="ADAL" clId="{6BFA7752-9EC0-471E-AC56-E890149C7F72}" dt="2023-12-08T06:52:12.533" v="556" actId="26606"/>
          <ac:spMkLst>
            <pc:docMk/>
            <pc:sldMk cId="3601926064" sldId="261"/>
            <ac:spMk id="154" creationId="{275D6C10-B5A7-4715-803E-0501C9C2CC21}"/>
          </ac:spMkLst>
        </pc:spChg>
        <pc:spChg chg="add del">
          <ac:chgData name="PALANIAPPAN Devarajan" userId="0ccb0e75-6f62-4860-b5c8-e1d1cc272866" providerId="ADAL" clId="{6BFA7752-9EC0-471E-AC56-E890149C7F72}" dt="2023-12-08T06:52:18.218" v="558" actId="26606"/>
          <ac:spMkLst>
            <pc:docMk/>
            <pc:sldMk cId="3601926064" sldId="261"/>
            <ac:spMk id="156" creationId="{C7D023E4-8DE1-436E-9847-ED6A4B4B04FD}"/>
          </ac:spMkLst>
        </pc:spChg>
        <pc:spChg chg="add del">
          <ac:chgData name="PALANIAPPAN Devarajan" userId="0ccb0e75-6f62-4860-b5c8-e1d1cc272866" providerId="ADAL" clId="{6BFA7752-9EC0-471E-AC56-E890149C7F72}" dt="2023-12-08T06:52:18.218" v="558" actId="26606"/>
          <ac:spMkLst>
            <pc:docMk/>
            <pc:sldMk cId="3601926064" sldId="261"/>
            <ac:spMk id="157" creationId="{8B2B1708-8CE4-4A20-94F5-55118AE2CBD7}"/>
          </ac:spMkLst>
        </pc:spChg>
        <pc:spChg chg="add del mod">
          <ac:chgData name="PALANIAPPAN Devarajan" userId="0ccb0e75-6f62-4860-b5c8-e1d1cc272866" providerId="ADAL" clId="{6BFA7752-9EC0-471E-AC56-E890149C7F72}" dt="2023-12-21T10:26:26.861" v="3414"/>
          <ac:spMkLst>
            <pc:docMk/>
            <pc:sldMk cId="3601926064" sldId="261"/>
            <ac:spMk id="162" creationId="{B81933D1-5615-42C7-9C0B-4EB7105CCE2D}"/>
          </ac:spMkLst>
        </pc:spChg>
        <pc:spChg chg="add del mod">
          <ac:chgData name="PALANIAPPAN Devarajan" userId="0ccb0e75-6f62-4860-b5c8-e1d1cc272866" providerId="ADAL" clId="{6BFA7752-9EC0-471E-AC56-E890149C7F72}" dt="2023-12-21T10:26:26.861" v="3414"/>
          <ac:spMkLst>
            <pc:docMk/>
            <pc:sldMk cId="3601926064" sldId="261"/>
            <ac:spMk id="163" creationId="{19C9EAEA-39D0-4B0E-A0EB-51E7B26740B1}"/>
          </ac:spMkLst>
        </pc:spChg>
        <pc:grpChg chg="add del">
          <ac:chgData name="PALANIAPPAN Devarajan" userId="0ccb0e75-6f62-4860-b5c8-e1d1cc272866" providerId="ADAL" clId="{6BFA7752-9EC0-471E-AC56-E890149C7F72}" dt="2023-12-08T06:39:24.893" v="482" actId="26606"/>
          <ac:grpSpMkLst>
            <pc:docMk/>
            <pc:sldMk cId="3601926064" sldId="261"/>
            <ac:grpSpMk id="46" creationId="{6258F736-B256-8039-9DC6-F4E49A5C5AD5}"/>
          </ac:grpSpMkLst>
        </pc:grpChg>
        <pc:grpChg chg="add del">
          <ac:chgData name="PALANIAPPAN Devarajan" userId="0ccb0e75-6f62-4860-b5c8-e1d1cc272866" providerId="ADAL" clId="{6BFA7752-9EC0-471E-AC56-E890149C7F72}" dt="2023-12-08T06:39:24.849" v="481" actId="26606"/>
          <ac:grpSpMkLst>
            <pc:docMk/>
            <pc:sldMk cId="3601926064" sldId="261"/>
            <ac:grpSpMk id="52" creationId="{6258F736-B256-8039-9DC6-F4E49A5C5AD5}"/>
          </ac:grpSpMkLst>
        </pc:grpChg>
        <pc:grpChg chg="add del">
          <ac:chgData name="PALANIAPPAN Devarajan" userId="0ccb0e75-6f62-4860-b5c8-e1d1cc272866" providerId="ADAL" clId="{6BFA7752-9EC0-471E-AC56-E890149C7F72}" dt="2023-12-08T06:41:27.969" v="490" actId="26606"/>
          <ac:grpSpMkLst>
            <pc:docMk/>
            <pc:sldMk cId="3601926064" sldId="261"/>
            <ac:grpSpMk id="63" creationId="{114ED94A-C85D-4CD3-4205-438D21CE6B38}"/>
          </ac:grpSpMkLst>
        </pc:grpChg>
        <pc:grpChg chg="add del">
          <ac:chgData name="PALANIAPPAN Devarajan" userId="0ccb0e75-6f62-4860-b5c8-e1d1cc272866" providerId="ADAL" clId="{6BFA7752-9EC0-471E-AC56-E890149C7F72}" dt="2023-12-08T06:49:16.603" v="539" actId="26606"/>
          <ac:grpSpMkLst>
            <pc:docMk/>
            <pc:sldMk cId="3601926064" sldId="261"/>
            <ac:grpSpMk id="109" creationId="{5ECDEC52-15F3-49DD-BCBA-A0533E540F0C}"/>
          </ac:grpSpMkLst>
        </pc:grpChg>
        <pc:grpChg chg="add del">
          <ac:chgData name="PALANIAPPAN Devarajan" userId="0ccb0e75-6f62-4860-b5c8-e1d1cc272866" providerId="ADAL" clId="{6BFA7752-9EC0-471E-AC56-E890149C7F72}" dt="2023-12-08T06:52:07.185" v="554" actId="26606"/>
          <ac:grpSpMkLst>
            <pc:docMk/>
            <pc:sldMk cId="3601926064" sldId="261"/>
            <ac:grpSpMk id="120" creationId="{032D8612-31EB-44CF-A1D0-14FD4C705424}"/>
          </ac:grpSpMkLst>
        </pc:grpChg>
        <pc:grpChg chg="add del">
          <ac:chgData name="PALANIAPPAN Devarajan" userId="0ccb0e75-6f62-4860-b5c8-e1d1cc272866" providerId="ADAL" clId="{6BFA7752-9EC0-471E-AC56-E890149C7F72}" dt="2023-12-08T06:49:16.603" v="539" actId="26606"/>
          <ac:grpSpMkLst>
            <pc:docMk/>
            <pc:sldMk cId="3601926064" sldId="261"/>
            <ac:grpSpMk id="122" creationId="{4478CD8A-FF59-40AD-8101-D685A2FEF64D}"/>
          </ac:grpSpMkLst>
        </pc:grpChg>
        <pc:grpChg chg="add del">
          <ac:chgData name="PALANIAPPAN Devarajan" userId="0ccb0e75-6f62-4860-b5c8-e1d1cc272866" providerId="ADAL" clId="{6BFA7752-9EC0-471E-AC56-E890149C7F72}" dt="2023-12-08T06:48:48.787" v="528" actId="26606"/>
          <ac:grpSpMkLst>
            <pc:docMk/>
            <pc:sldMk cId="3601926064" sldId="261"/>
            <ac:grpSpMk id="129" creationId="{D74613BB-817C-4C4F-8A24-4936F2F064C0}"/>
          </ac:grpSpMkLst>
        </pc:grpChg>
        <pc:grpChg chg="add del mod">
          <ac:chgData name="PALANIAPPAN Devarajan" userId="0ccb0e75-6f62-4860-b5c8-e1d1cc272866" providerId="ADAL" clId="{6BFA7752-9EC0-471E-AC56-E890149C7F72}" dt="2023-12-21T10:26:26.861" v="3414"/>
          <ac:grpSpMkLst>
            <pc:docMk/>
            <pc:sldMk cId="3601926064" sldId="261"/>
            <ac:grpSpMk id="149" creationId="{032D8612-31EB-44CF-A1D0-14FD4C705424}"/>
          </ac:grpSpMkLst>
        </pc:grpChg>
        <pc:grpChg chg="add del">
          <ac:chgData name="PALANIAPPAN Devarajan" userId="0ccb0e75-6f62-4860-b5c8-e1d1cc272866" providerId="ADAL" clId="{6BFA7752-9EC0-471E-AC56-E890149C7F72}" dt="2023-12-08T06:52:18.218" v="558" actId="26606"/>
          <ac:grpSpMkLst>
            <pc:docMk/>
            <pc:sldMk cId="3601926064" sldId="261"/>
            <ac:grpSpMk id="158" creationId="{1F9866A9-B167-4D75-8F7F-360025AD6B43}"/>
          </ac:grpSpMkLst>
        </pc:grpChg>
        <pc:grpChg chg="add del">
          <ac:chgData name="PALANIAPPAN Devarajan" userId="0ccb0e75-6f62-4860-b5c8-e1d1cc272866" providerId="ADAL" clId="{6BFA7752-9EC0-471E-AC56-E890149C7F72}" dt="2023-12-08T06:52:18.218" v="558" actId="26606"/>
          <ac:grpSpMkLst>
            <pc:docMk/>
            <pc:sldMk cId="3601926064" sldId="261"/>
            <ac:grpSpMk id="161" creationId="{E27AF472-EAE3-4572-AB69-B92BD10DBC6D}"/>
          </ac:grpSpMkLst>
        </pc:grpChg>
        <pc:graphicFrameChg chg="add mod ord modGraphic">
          <ac:chgData name="PALANIAPPAN Devarajan" userId="0ccb0e75-6f62-4860-b5c8-e1d1cc272866" providerId="ADAL" clId="{6BFA7752-9EC0-471E-AC56-E890149C7F72}" dt="2023-12-22T07:27:19.848" v="3797" actId="20577"/>
          <ac:graphicFrameMkLst>
            <pc:docMk/>
            <pc:sldMk cId="3601926064" sldId="261"/>
            <ac:graphicFrameMk id="5" creationId="{FA12047C-1D7A-7801-C04D-459F092CCD9E}"/>
          </ac:graphicFrameMkLst>
        </pc:graphicFrameChg>
        <pc:graphicFrameChg chg="add del mod ord modGraphic">
          <ac:chgData name="PALANIAPPAN Devarajan" userId="0ccb0e75-6f62-4860-b5c8-e1d1cc272866" providerId="ADAL" clId="{6BFA7752-9EC0-471E-AC56-E890149C7F72}" dt="2023-12-08T06:45:59.811" v="509" actId="478"/>
          <ac:graphicFrameMkLst>
            <pc:docMk/>
            <pc:sldMk cId="3601926064" sldId="261"/>
            <ac:graphicFrameMk id="6" creationId="{E07BA0DE-7A53-49E6-69B6-867A6E432D99}"/>
          </ac:graphicFrameMkLst>
        </pc:graphicFrameChg>
        <pc:picChg chg="add mod">
          <ac:chgData name="PALANIAPPAN Devarajan" userId="0ccb0e75-6f62-4860-b5c8-e1d1cc272866" providerId="ADAL" clId="{6BFA7752-9EC0-471E-AC56-E890149C7F72}" dt="2023-12-11T06:17:25.200" v="1472" actId="1076"/>
          <ac:picMkLst>
            <pc:docMk/>
            <pc:sldMk cId="3601926064" sldId="261"/>
            <ac:picMk id="2" creationId="{A8BA4DFE-34D2-B5A6-04B1-D00F7502CBE2}"/>
          </ac:picMkLst>
        </pc:picChg>
        <pc:picChg chg="add mod">
          <ac:chgData name="PALANIAPPAN Devarajan" userId="0ccb0e75-6f62-4860-b5c8-e1d1cc272866" providerId="ADAL" clId="{6BFA7752-9EC0-471E-AC56-E890149C7F72}" dt="2023-12-11T06:17:25.200" v="1472" actId="1076"/>
          <ac:picMkLst>
            <pc:docMk/>
            <pc:sldMk cId="3601926064" sldId="261"/>
            <ac:picMk id="4" creationId="{EA18A8B5-5FD2-F9C0-E95E-93C810D91711}"/>
          </ac:picMkLst>
        </pc:picChg>
        <pc:cxnChg chg="add del">
          <ac:chgData name="PALANIAPPAN Devarajan" userId="0ccb0e75-6f62-4860-b5c8-e1d1cc272866" providerId="ADAL" clId="{6BFA7752-9EC0-471E-AC56-E890149C7F72}" dt="2023-12-08T06:48:52.463" v="530" actId="26606"/>
          <ac:cxnSpMkLst>
            <pc:docMk/>
            <pc:sldMk cId="3601926064" sldId="261"/>
            <ac:cxnSpMk id="134" creationId="{7667AA61-5C27-F30F-D229-06CBE5709F33}"/>
          </ac:cxnSpMkLst>
        </pc:cxnChg>
      </pc:sldChg>
      <pc:sldChg chg="new del">
        <pc:chgData name="PALANIAPPAN Devarajan" userId="0ccb0e75-6f62-4860-b5c8-e1d1cc272866" providerId="ADAL" clId="{6BFA7752-9EC0-471E-AC56-E890149C7F72}" dt="2023-12-07T07:37:38.789" v="177" actId="47"/>
        <pc:sldMkLst>
          <pc:docMk/>
          <pc:sldMk cId="4182873596" sldId="261"/>
        </pc:sldMkLst>
      </pc:sldChg>
      <pc:sldChg chg="addSp modSp new del mod setBg">
        <pc:chgData name="PALANIAPPAN Devarajan" userId="0ccb0e75-6f62-4860-b5c8-e1d1cc272866" providerId="ADAL" clId="{6BFA7752-9EC0-471E-AC56-E890149C7F72}" dt="2023-12-08T10:41:13.368" v="834" actId="47"/>
        <pc:sldMkLst>
          <pc:docMk/>
          <pc:sldMk cId="1055205990" sldId="262"/>
        </pc:sldMkLst>
        <pc:spChg chg="add">
          <ac:chgData name="PALANIAPPAN Devarajan" userId="0ccb0e75-6f62-4860-b5c8-e1d1cc272866" providerId="ADAL" clId="{6BFA7752-9EC0-471E-AC56-E890149C7F72}" dt="2023-12-08T10:19:17.582" v="792" actId="26606"/>
          <ac:spMkLst>
            <pc:docMk/>
            <pc:sldMk cId="1055205990" sldId="262"/>
            <ac:spMk id="8" creationId="{3DAD86CA-8235-409B-982B-5E7A033E2392}"/>
          </ac:spMkLst>
        </pc:spChg>
        <pc:spChg chg="add">
          <ac:chgData name="PALANIAPPAN Devarajan" userId="0ccb0e75-6f62-4860-b5c8-e1d1cc272866" providerId="ADAL" clId="{6BFA7752-9EC0-471E-AC56-E890149C7F72}" dt="2023-12-08T10:19:17.582" v="792" actId="26606"/>
          <ac:spMkLst>
            <pc:docMk/>
            <pc:sldMk cId="1055205990" sldId="262"/>
            <ac:spMk id="10" creationId="{9F234FBA-3501-47B4-AE0C-AA4AFBC8F603}"/>
          </ac:spMkLst>
        </pc:spChg>
        <pc:spChg chg="add">
          <ac:chgData name="PALANIAPPAN Devarajan" userId="0ccb0e75-6f62-4860-b5c8-e1d1cc272866" providerId="ADAL" clId="{6BFA7752-9EC0-471E-AC56-E890149C7F72}" dt="2023-12-08T10:19:17.582" v="792" actId="26606"/>
          <ac:spMkLst>
            <pc:docMk/>
            <pc:sldMk cId="1055205990" sldId="262"/>
            <ac:spMk id="12" creationId="{B5EF893B-0491-416E-9D33-BADE9600792A}"/>
          </ac:spMkLst>
        </pc:spChg>
        <pc:picChg chg="add mod">
          <ac:chgData name="PALANIAPPAN Devarajan" userId="0ccb0e75-6f62-4860-b5c8-e1d1cc272866" providerId="ADAL" clId="{6BFA7752-9EC0-471E-AC56-E890149C7F72}" dt="2023-12-08T10:19:20.732" v="794" actId="962"/>
          <ac:picMkLst>
            <pc:docMk/>
            <pc:sldMk cId="1055205990" sldId="262"/>
            <ac:picMk id="3" creationId="{7D69F711-929C-E428-3BF0-B80F16F489EE}"/>
          </ac:picMkLst>
        </pc:picChg>
        <pc:cxnChg chg="add">
          <ac:chgData name="PALANIAPPAN Devarajan" userId="0ccb0e75-6f62-4860-b5c8-e1d1cc272866" providerId="ADAL" clId="{6BFA7752-9EC0-471E-AC56-E890149C7F72}" dt="2023-12-08T10:19:17.582" v="792" actId="26606"/>
          <ac:cxnSpMkLst>
            <pc:docMk/>
            <pc:sldMk cId="1055205990" sldId="262"/>
            <ac:cxnSpMk id="14" creationId="{469F4FF8-F8B0-4630-BA1B-0D8B324CD5FF}"/>
          </ac:cxnSpMkLst>
        </pc:cxnChg>
      </pc:sldChg>
      <pc:sldChg chg="new del">
        <pc:chgData name="PALANIAPPAN Devarajan" userId="0ccb0e75-6f62-4860-b5c8-e1d1cc272866" providerId="ADAL" clId="{6BFA7752-9EC0-471E-AC56-E890149C7F72}" dt="2023-12-07T07:37:38.627" v="176" actId="47"/>
        <pc:sldMkLst>
          <pc:docMk/>
          <pc:sldMk cId="3119857456" sldId="262"/>
        </pc:sldMkLst>
      </pc:sldChg>
      <pc:sldChg chg="new del">
        <pc:chgData name="PALANIAPPAN Devarajan" userId="0ccb0e75-6f62-4860-b5c8-e1d1cc272866" providerId="ADAL" clId="{6BFA7752-9EC0-471E-AC56-E890149C7F72}" dt="2023-12-07T07:37:38.469" v="175" actId="47"/>
        <pc:sldMkLst>
          <pc:docMk/>
          <pc:sldMk cId="837447810" sldId="26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440000441" sldId="263"/>
        </pc:sldMkLst>
        <pc:spChg chg="add del">
          <ac:chgData name="PALANIAPPAN Devarajan" userId="0ccb0e75-6f62-4860-b5c8-e1d1cc272866" providerId="ADAL" clId="{6BFA7752-9EC0-471E-AC56-E890149C7F72}" dt="2023-12-08T10:48:30.278" v="844" actId="26606"/>
          <ac:spMkLst>
            <pc:docMk/>
            <pc:sldMk cId="3440000441" sldId="263"/>
            <ac:spMk id="8" creationId="{3DAD86CA-8235-409B-982B-5E7A033E2392}"/>
          </ac:spMkLst>
        </pc:spChg>
        <pc:spChg chg="add del">
          <ac:chgData name="PALANIAPPAN Devarajan" userId="0ccb0e75-6f62-4860-b5c8-e1d1cc272866" providerId="ADAL" clId="{6BFA7752-9EC0-471E-AC56-E890149C7F72}" dt="2023-12-08T10:48:30.278" v="844" actId="26606"/>
          <ac:spMkLst>
            <pc:docMk/>
            <pc:sldMk cId="3440000441" sldId="263"/>
            <ac:spMk id="10" creationId="{9F234FBA-3501-47B4-AE0C-AA4AFBC8F603}"/>
          </ac:spMkLst>
        </pc:spChg>
        <pc:spChg chg="add del">
          <ac:chgData name="PALANIAPPAN Devarajan" userId="0ccb0e75-6f62-4860-b5c8-e1d1cc272866" providerId="ADAL" clId="{6BFA7752-9EC0-471E-AC56-E890149C7F72}" dt="2023-12-08T10:48:30.278" v="844" actId="26606"/>
          <ac:spMkLst>
            <pc:docMk/>
            <pc:sldMk cId="3440000441" sldId="263"/>
            <ac:spMk id="12" creationId="{B5EF893B-0491-416E-9D33-BADE9600792A}"/>
          </ac:spMkLst>
        </pc:spChg>
        <pc:spChg chg="add del">
          <ac:chgData name="PALANIAPPAN Devarajan" userId="0ccb0e75-6f62-4860-b5c8-e1d1cc272866" providerId="ADAL" clId="{6BFA7752-9EC0-471E-AC56-E890149C7F72}" dt="2023-12-08T14:04:08.419" v="938" actId="26606"/>
          <ac:spMkLst>
            <pc:docMk/>
            <pc:sldMk cId="3440000441" sldId="263"/>
            <ac:spMk id="19" creationId="{3DAD86CA-8235-409B-982B-5E7A033E2392}"/>
          </ac:spMkLst>
        </pc:spChg>
        <pc:spChg chg="add del">
          <ac:chgData name="PALANIAPPAN Devarajan" userId="0ccb0e75-6f62-4860-b5c8-e1d1cc272866" providerId="ADAL" clId="{6BFA7752-9EC0-471E-AC56-E890149C7F72}" dt="2023-12-08T14:04:08.419" v="938" actId="26606"/>
          <ac:spMkLst>
            <pc:docMk/>
            <pc:sldMk cId="3440000441" sldId="263"/>
            <ac:spMk id="21" creationId="{9F234FBA-3501-47B4-AE0C-AA4AFBC8F603}"/>
          </ac:spMkLst>
        </pc:spChg>
        <pc:spChg chg="add del">
          <ac:chgData name="PALANIAPPAN Devarajan" userId="0ccb0e75-6f62-4860-b5c8-e1d1cc272866" providerId="ADAL" clId="{6BFA7752-9EC0-471E-AC56-E890149C7F72}" dt="2023-12-08T14:04:08.419" v="938" actId="26606"/>
          <ac:spMkLst>
            <pc:docMk/>
            <pc:sldMk cId="3440000441" sldId="263"/>
            <ac:spMk id="23" creationId="{B5EF893B-0491-416E-9D33-BADE9600792A}"/>
          </ac:spMkLst>
        </pc:spChg>
        <pc:spChg chg="add del">
          <ac:chgData name="PALANIAPPAN Devarajan" userId="0ccb0e75-6f62-4860-b5c8-e1d1cc272866" providerId="ADAL" clId="{6BFA7752-9EC0-471E-AC56-E890149C7F72}" dt="2023-12-21T10:26:26.861" v="3414"/>
          <ac:spMkLst>
            <pc:docMk/>
            <pc:sldMk cId="3440000441" sldId="263"/>
            <ac:spMk id="30" creationId="{F3060C83-F051-4F0E-ABAD-AA0DFC48B218}"/>
          </ac:spMkLst>
        </pc:spChg>
        <pc:spChg chg="add del">
          <ac:chgData name="PALANIAPPAN Devarajan" userId="0ccb0e75-6f62-4860-b5c8-e1d1cc272866" providerId="ADAL" clId="{6BFA7752-9EC0-471E-AC56-E890149C7F72}" dt="2023-12-21T10:26:26.861" v="3414"/>
          <ac:spMkLst>
            <pc:docMk/>
            <pc:sldMk cId="3440000441" sldId="263"/>
            <ac:spMk id="32" creationId="{83C98ABE-055B-441F-B07E-44F97F083C39}"/>
          </ac:spMkLst>
        </pc:spChg>
        <pc:spChg chg="add del">
          <ac:chgData name="PALANIAPPAN Devarajan" userId="0ccb0e75-6f62-4860-b5c8-e1d1cc272866" providerId="ADAL" clId="{6BFA7752-9EC0-471E-AC56-E890149C7F72}" dt="2023-12-21T10:26:26.861" v="3414"/>
          <ac:spMkLst>
            <pc:docMk/>
            <pc:sldMk cId="3440000441" sldId="263"/>
            <ac:spMk id="34" creationId="{29FDB030-9B49-4CED-8CCD-4D99382388AC}"/>
          </ac:spMkLst>
        </pc:spChg>
        <pc:spChg chg="add del">
          <ac:chgData name="PALANIAPPAN Devarajan" userId="0ccb0e75-6f62-4860-b5c8-e1d1cc272866" providerId="ADAL" clId="{6BFA7752-9EC0-471E-AC56-E890149C7F72}" dt="2023-12-21T10:26:26.861" v="3414"/>
          <ac:spMkLst>
            <pc:docMk/>
            <pc:sldMk cId="3440000441" sldId="263"/>
            <ac:spMk id="36" creationId="{3783CA14-24A1-485C-8B30-D6A5D87987AD}"/>
          </ac:spMkLst>
        </pc:spChg>
        <pc:spChg chg="add del">
          <ac:chgData name="PALANIAPPAN Devarajan" userId="0ccb0e75-6f62-4860-b5c8-e1d1cc272866" providerId="ADAL" clId="{6BFA7752-9EC0-471E-AC56-E890149C7F72}" dt="2023-12-21T10:26:26.861" v="3414"/>
          <ac:spMkLst>
            <pc:docMk/>
            <pc:sldMk cId="3440000441" sldId="263"/>
            <ac:spMk id="38" creationId="{9A97C86A-04D6-40F7-AE84-31AB43E6A846}"/>
          </ac:spMkLst>
        </pc:spChg>
        <pc:spChg chg="add del">
          <ac:chgData name="PALANIAPPAN Devarajan" userId="0ccb0e75-6f62-4860-b5c8-e1d1cc272866" providerId="ADAL" clId="{6BFA7752-9EC0-471E-AC56-E890149C7F72}" dt="2023-12-21T10:26:26.861" v="3414"/>
          <ac:spMkLst>
            <pc:docMk/>
            <pc:sldMk cId="3440000441" sldId="263"/>
            <ac:spMk id="40" creationId="{FF9F2414-84E8-453E-B1F3-389FDE8192D9}"/>
          </ac:spMkLst>
        </pc:spChg>
        <pc:spChg chg="add del">
          <ac:chgData name="PALANIAPPAN Devarajan" userId="0ccb0e75-6f62-4860-b5c8-e1d1cc272866" providerId="ADAL" clId="{6BFA7752-9EC0-471E-AC56-E890149C7F72}" dt="2023-12-21T10:26:26.861" v="3414"/>
          <ac:spMkLst>
            <pc:docMk/>
            <pc:sldMk cId="3440000441" sldId="263"/>
            <ac:spMk id="42" creationId="{3ECA69A1-7536-43AC-85EF-C7106179F5ED}"/>
          </ac:spMkLst>
        </pc:spChg>
        <pc:spChg chg="add del">
          <ac:chgData name="PALANIAPPAN Devarajan" userId="0ccb0e75-6f62-4860-b5c8-e1d1cc272866" providerId="ADAL" clId="{6BFA7752-9EC0-471E-AC56-E890149C7F72}" dt="2023-12-11T06:54:45.347" v="1749" actId="26606"/>
          <ac:spMkLst>
            <pc:docMk/>
            <pc:sldMk cId="3440000441" sldId="263"/>
            <ac:spMk id="47" creationId="{AB8C311F-7253-4AED-9701-7FC0708C41C7}"/>
          </ac:spMkLst>
        </pc:spChg>
        <pc:spChg chg="add del">
          <ac:chgData name="PALANIAPPAN Devarajan" userId="0ccb0e75-6f62-4860-b5c8-e1d1cc272866" providerId="ADAL" clId="{6BFA7752-9EC0-471E-AC56-E890149C7F72}" dt="2023-12-11T06:54:45.347" v="1749" actId="26606"/>
          <ac:spMkLst>
            <pc:docMk/>
            <pc:sldMk cId="3440000441" sldId="263"/>
            <ac:spMk id="49" creationId="{E2384209-CB15-4CDF-9D31-C44FD9A3F20D}"/>
          </ac:spMkLst>
        </pc:spChg>
        <pc:spChg chg="add del">
          <ac:chgData name="PALANIAPPAN Devarajan" userId="0ccb0e75-6f62-4860-b5c8-e1d1cc272866" providerId="ADAL" clId="{6BFA7752-9EC0-471E-AC56-E890149C7F72}" dt="2023-12-11T06:54:45.347" v="1749" actId="26606"/>
          <ac:spMkLst>
            <pc:docMk/>
            <pc:sldMk cId="3440000441" sldId="263"/>
            <ac:spMk id="51" creationId="{2633B3B5-CC90-43F0-8714-D31D1F3F0209}"/>
          </ac:spMkLst>
        </pc:spChg>
        <pc:spChg chg="add del">
          <ac:chgData name="PALANIAPPAN Devarajan" userId="0ccb0e75-6f62-4860-b5c8-e1d1cc272866" providerId="ADAL" clId="{6BFA7752-9EC0-471E-AC56-E890149C7F72}" dt="2023-12-11T06:54:45.347" v="1749" actId="26606"/>
          <ac:spMkLst>
            <pc:docMk/>
            <pc:sldMk cId="3440000441" sldId="263"/>
            <ac:spMk id="53" creationId="{A8D57A06-A426-446D-B02C-A2DC6B62E45E}"/>
          </ac:spMkLst>
        </pc:spChg>
        <pc:picChg chg="add del">
          <ac:chgData name="PALANIAPPAN Devarajan" userId="0ccb0e75-6f62-4860-b5c8-e1d1cc272866" providerId="ADAL" clId="{6BFA7752-9EC0-471E-AC56-E890149C7F72}" dt="2023-12-11T06:54:45.347" v="1749" actId="26606"/>
          <ac:picMkLst>
            <pc:docMk/>
            <pc:sldMk cId="3440000441" sldId="263"/>
            <ac:picMk id="3" creationId="{524BE2FC-8A95-53CA-CE7B-A55B9E63ED98}"/>
          </ac:picMkLst>
        </pc:picChg>
        <pc:picChg chg="add del mod replId">
          <ac:chgData name="PALANIAPPAN Devarajan" userId="0ccb0e75-6f62-4860-b5c8-e1d1cc272866" providerId="ADAL" clId="{6BFA7752-9EC0-471E-AC56-E890149C7F72}" dt="2023-12-11T06:54:45.347" v="1749" actId="26606"/>
          <ac:picMkLst>
            <pc:docMk/>
            <pc:sldMk cId="3440000441" sldId="263"/>
            <ac:picMk id="3" creationId="{C0BA9D03-2183-19B7-36C9-4F3A500AE6DC}"/>
          </ac:picMkLst>
        </pc:picChg>
        <pc:cxnChg chg="add del">
          <ac:chgData name="PALANIAPPAN Devarajan" userId="0ccb0e75-6f62-4860-b5c8-e1d1cc272866" providerId="ADAL" clId="{6BFA7752-9EC0-471E-AC56-E890149C7F72}" dt="2023-12-08T10:48:30.278" v="844" actId="26606"/>
          <ac:cxnSpMkLst>
            <pc:docMk/>
            <pc:sldMk cId="3440000441" sldId="263"/>
            <ac:cxnSpMk id="14" creationId="{469F4FF8-F8B0-4630-BA1B-0D8B324CD5FF}"/>
          </ac:cxnSpMkLst>
        </pc:cxnChg>
        <pc:cxnChg chg="add del">
          <ac:chgData name="PALANIAPPAN Devarajan" userId="0ccb0e75-6f62-4860-b5c8-e1d1cc272866" providerId="ADAL" clId="{6BFA7752-9EC0-471E-AC56-E890149C7F72}" dt="2023-12-08T14:04:08.419" v="938" actId="26606"/>
          <ac:cxnSpMkLst>
            <pc:docMk/>
            <pc:sldMk cId="3440000441" sldId="263"/>
            <ac:cxnSpMk id="25" creationId="{469F4FF8-F8B0-4630-BA1B-0D8B324CD5FF}"/>
          </ac:cxnSpMkLst>
        </pc:cxnChg>
      </pc:sldChg>
      <pc:sldChg chg="addSp delSp modSp new mod ord modTransition setBg modAnim setClrOvrMap delDesignElem">
        <pc:chgData name="PALANIAPPAN Devarajan" userId="0ccb0e75-6f62-4860-b5c8-e1d1cc272866" providerId="ADAL" clId="{6BFA7752-9EC0-471E-AC56-E890149C7F72}" dt="2023-12-21T10:26:26.861" v="3414"/>
        <pc:sldMkLst>
          <pc:docMk/>
          <pc:sldMk cId="466637426" sldId="264"/>
        </pc:sldMkLst>
        <pc:spChg chg="add del mod">
          <ac:chgData name="PALANIAPPAN Devarajan" userId="0ccb0e75-6f62-4860-b5c8-e1d1cc272866" providerId="ADAL" clId="{6BFA7752-9EC0-471E-AC56-E890149C7F72}" dt="2023-12-15T08:42:09.395" v="2097"/>
          <ac:spMkLst>
            <pc:docMk/>
            <pc:sldMk cId="466637426" sldId="264"/>
            <ac:spMk id="2" creationId="{458EA3C8-F73D-BA1E-4627-A4443C0B3D30}"/>
          </ac:spMkLst>
        </pc:spChg>
        <pc:spChg chg="add mod">
          <ac:chgData name="PALANIAPPAN Devarajan" userId="0ccb0e75-6f62-4860-b5c8-e1d1cc272866" providerId="ADAL" clId="{6BFA7752-9EC0-471E-AC56-E890149C7F72}" dt="2023-12-15T12:09:49.405" v="2164" actId="255"/>
          <ac:spMkLst>
            <pc:docMk/>
            <pc:sldMk cId="466637426" sldId="264"/>
            <ac:spMk id="3" creationId="{537B1A4D-5167-487F-44C3-774F90CE7D4D}"/>
          </ac:spMkLst>
        </pc:spChg>
        <pc:spChg chg="add del mod">
          <ac:chgData name="PALANIAPPAN Devarajan" userId="0ccb0e75-6f62-4860-b5c8-e1d1cc272866" providerId="ADAL" clId="{6BFA7752-9EC0-471E-AC56-E890149C7F72}" dt="2023-12-08T13:59:38.403" v="891" actId="26606"/>
          <ac:spMkLst>
            <pc:docMk/>
            <pc:sldMk cId="466637426" sldId="264"/>
            <ac:spMk id="5" creationId="{01F0398B-BAA6-950C-0125-E19251D84875}"/>
          </ac:spMkLst>
        </pc:spChg>
        <pc:spChg chg="add del">
          <ac:chgData name="PALANIAPPAN Devarajan" userId="0ccb0e75-6f62-4860-b5c8-e1d1cc272866" providerId="ADAL" clId="{6BFA7752-9EC0-471E-AC56-E890149C7F72}" dt="2023-12-11T04:07:48.420" v="1302" actId="26606"/>
          <ac:spMkLst>
            <pc:docMk/>
            <pc:sldMk cId="466637426" sldId="264"/>
            <ac:spMk id="6" creationId="{05264B4C-B1C6-2474-9818-375DE38A5091}"/>
          </ac:spMkLst>
        </pc:spChg>
        <pc:spChg chg="add del">
          <ac:chgData name="PALANIAPPAN Devarajan" userId="0ccb0e75-6f62-4860-b5c8-e1d1cc272866" providerId="ADAL" clId="{6BFA7752-9EC0-471E-AC56-E890149C7F72}" dt="2023-12-11T04:04:02.356" v="1241" actId="26606"/>
          <ac:spMkLst>
            <pc:docMk/>
            <pc:sldMk cId="466637426" sldId="264"/>
            <ac:spMk id="6" creationId="{0A608F42-6B01-C961-C2F3-6CAFA3FBA479}"/>
          </ac:spMkLst>
        </pc:spChg>
        <pc:spChg chg="add del">
          <ac:chgData name="PALANIAPPAN Devarajan" userId="0ccb0e75-6f62-4860-b5c8-e1d1cc272866" providerId="ADAL" clId="{6BFA7752-9EC0-471E-AC56-E890149C7F72}" dt="2023-12-11T04:06:45.952" v="1281" actId="26606"/>
          <ac:spMkLst>
            <pc:docMk/>
            <pc:sldMk cId="466637426" sldId="264"/>
            <ac:spMk id="6" creationId="{1423FB13-B6F2-AE1C-272D-41E349A7E1DB}"/>
          </ac:spMkLst>
        </pc:spChg>
        <pc:spChg chg="add del">
          <ac:chgData name="PALANIAPPAN Devarajan" userId="0ccb0e75-6f62-4860-b5c8-e1d1cc272866" providerId="ADAL" clId="{6BFA7752-9EC0-471E-AC56-E890149C7F72}" dt="2023-12-11T04:04:39.017" v="1244" actId="26606"/>
          <ac:spMkLst>
            <pc:docMk/>
            <pc:sldMk cId="466637426" sldId="264"/>
            <ac:spMk id="6" creationId="{2D20EDE2-4CD8-C2CA-5308-44A636AED2D7}"/>
          </ac:spMkLst>
        </pc:spChg>
        <pc:spChg chg="add del">
          <ac:chgData name="PALANIAPPAN Devarajan" userId="0ccb0e75-6f62-4860-b5c8-e1d1cc272866" providerId="ADAL" clId="{6BFA7752-9EC0-471E-AC56-E890149C7F72}" dt="2023-12-11T04:10:10.962" v="1323" actId="26606"/>
          <ac:spMkLst>
            <pc:docMk/>
            <pc:sldMk cId="466637426" sldId="264"/>
            <ac:spMk id="6" creationId="{2D478553-24A1-7A11-2D90-82500BA96CF4}"/>
          </ac:spMkLst>
        </pc:spChg>
        <pc:spChg chg="add del">
          <ac:chgData name="PALANIAPPAN Devarajan" userId="0ccb0e75-6f62-4860-b5c8-e1d1cc272866" providerId="ADAL" clId="{6BFA7752-9EC0-471E-AC56-E890149C7F72}" dt="2023-12-11T04:09:22.667" v="1308" actId="26606"/>
          <ac:spMkLst>
            <pc:docMk/>
            <pc:sldMk cId="466637426" sldId="264"/>
            <ac:spMk id="6" creationId="{2F607C00-23D8-7956-7CA7-FB754E59122E}"/>
          </ac:spMkLst>
        </pc:spChg>
        <pc:spChg chg="add del">
          <ac:chgData name="PALANIAPPAN Devarajan" userId="0ccb0e75-6f62-4860-b5c8-e1d1cc272866" providerId="ADAL" clId="{6BFA7752-9EC0-471E-AC56-E890149C7F72}" dt="2023-12-11T04:06:56.964" v="1287" actId="26606"/>
          <ac:spMkLst>
            <pc:docMk/>
            <pc:sldMk cId="466637426" sldId="264"/>
            <ac:spMk id="6" creationId="{5270F48A-158C-59EB-43A4-A1F756C53D02}"/>
          </ac:spMkLst>
        </pc:spChg>
        <pc:spChg chg="add del">
          <ac:chgData name="PALANIAPPAN Devarajan" userId="0ccb0e75-6f62-4860-b5c8-e1d1cc272866" providerId="ADAL" clId="{6BFA7752-9EC0-471E-AC56-E890149C7F72}" dt="2023-12-11T04:05:53.341" v="1270" actId="26606"/>
          <ac:spMkLst>
            <pc:docMk/>
            <pc:sldMk cId="466637426" sldId="264"/>
            <ac:spMk id="6" creationId="{541F1E9E-1B6A-BDC5-3B13-DA468DD75517}"/>
          </ac:spMkLst>
        </pc:spChg>
        <pc:spChg chg="add del">
          <ac:chgData name="PALANIAPPAN Devarajan" userId="0ccb0e75-6f62-4860-b5c8-e1d1cc272866" providerId="ADAL" clId="{6BFA7752-9EC0-471E-AC56-E890149C7F72}" dt="2023-12-11T04:05:13.249" v="1255" actId="26606"/>
          <ac:spMkLst>
            <pc:docMk/>
            <pc:sldMk cId="466637426" sldId="264"/>
            <ac:spMk id="6" creationId="{5671A3DA-DB95-F0EB-898D-49CC1D6E93C8}"/>
          </ac:spMkLst>
        </pc:spChg>
        <pc:spChg chg="add del">
          <ac:chgData name="PALANIAPPAN Devarajan" userId="0ccb0e75-6f62-4860-b5c8-e1d1cc272866" providerId="ADAL" clId="{6BFA7752-9EC0-471E-AC56-E890149C7F72}" dt="2023-12-11T04:10:44.319" v="1331" actId="26606"/>
          <ac:spMkLst>
            <pc:docMk/>
            <pc:sldMk cId="466637426" sldId="264"/>
            <ac:spMk id="6" creationId="{5DF056C7-DAAF-86C4-738A-53E493A2E3B5}"/>
          </ac:spMkLst>
        </pc:spChg>
        <pc:spChg chg="add del">
          <ac:chgData name="PALANIAPPAN Devarajan" userId="0ccb0e75-6f62-4860-b5c8-e1d1cc272866" providerId="ADAL" clId="{6BFA7752-9EC0-471E-AC56-E890149C7F72}" dt="2023-12-11T04:07:22.496" v="1296" actId="26606"/>
          <ac:spMkLst>
            <pc:docMk/>
            <pc:sldMk cId="466637426" sldId="264"/>
            <ac:spMk id="6" creationId="{6E279F86-5398-2ABC-210A-3305A7EDB52F}"/>
          </ac:spMkLst>
        </pc:spChg>
        <pc:spChg chg="add del">
          <ac:chgData name="PALANIAPPAN Devarajan" userId="0ccb0e75-6f62-4860-b5c8-e1d1cc272866" providerId="ADAL" clId="{6BFA7752-9EC0-471E-AC56-E890149C7F72}" dt="2023-12-11T04:05:26.540" v="1258" actId="26606"/>
          <ac:spMkLst>
            <pc:docMk/>
            <pc:sldMk cId="466637426" sldId="264"/>
            <ac:spMk id="6" creationId="{88AEBC27-4E8F-F606-4004-F3CA19066CF2}"/>
          </ac:spMkLst>
        </pc:spChg>
        <pc:spChg chg="add del">
          <ac:chgData name="PALANIAPPAN Devarajan" userId="0ccb0e75-6f62-4860-b5c8-e1d1cc272866" providerId="ADAL" clId="{6BFA7752-9EC0-471E-AC56-E890149C7F72}" dt="2023-12-11T04:07:30.110" v="1299" actId="26606"/>
          <ac:spMkLst>
            <pc:docMk/>
            <pc:sldMk cId="466637426" sldId="264"/>
            <ac:spMk id="6" creationId="{8D0A9B4C-B54D-8661-22F9-6C74D2E799FD}"/>
          </ac:spMkLst>
        </pc:spChg>
        <pc:spChg chg="add del">
          <ac:chgData name="PALANIAPPAN Devarajan" userId="0ccb0e75-6f62-4860-b5c8-e1d1cc272866" providerId="ADAL" clId="{6BFA7752-9EC0-471E-AC56-E890149C7F72}" dt="2023-12-11T04:24:15.793" v="1341" actId="26606"/>
          <ac:spMkLst>
            <pc:docMk/>
            <pc:sldMk cId="466637426" sldId="264"/>
            <ac:spMk id="6" creationId="{98711DAC-6D04-357F-6E3F-3AC39D479528}"/>
          </ac:spMkLst>
        </pc:spChg>
        <pc:spChg chg="add del">
          <ac:chgData name="PALANIAPPAN Devarajan" userId="0ccb0e75-6f62-4860-b5c8-e1d1cc272866" providerId="ADAL" clId="{6BFA7752-9EC0-471E-AC56-E890149C7F72}" dt="2023-12-11T04:05:48.299" v="1264" actId="26606"/>
          <ac:spMkLst>
            <pc:docMk/>
            <pc:sldMk cId="466637426" sldId="264"/>
            <ac:spMk id="6" creationId="{9AFB5CEC-0E64-A515-B332-C71CFF1242D8}"/>
          </ac:spMkLst>
        </pc:spChg>
        <pc:spChg chg="add del">
          <ac:chgData name="PALANIAPPAN Devarajan" userId="0ccb0e75-6f62-4860-b5c8-e1d1cc272866" providerId="ADAL" clId="{6BFA7752-9EC0-471E-AC56-E890149C7F72}" dt="2023-12-11T04:01:42.227" v="1229" actId="26606"/>
          <ac:spMkLst>
            <pc:docMk/>
            <pc:sldMk cId="466637426" sldId="264"/>
            <ac:spMk id="6" creationId="{9C5D5974-5850-00AC-F7DB-9480D07DE147}"/>
          </ac:spMkLst>
        </pc:spChg>
        <pc:spChg chg="add del">
          <ac:chgData name="PALANIAPPAN Devarajan" userId="0ccb0e75-6f62-4860-b5c8-e1d1cc272866" providerId="ADAL" clId="{6BFA7752-9EC0-471E-AC56-E890149C7F72}" dt="2023-12-11T04:07:02.912" v="1290" actId="26606"/>
          <ac:spMkLst>
            <pc:docMk/>
            <pc:sldMk cId="466637426" sldId="264"/>
            <ac:spMk id="6" creationId="{A12A77DD-451C-85C6-2397-4E7C9952006D}"/>
          </ac:spMkLst>
        </pc:spChg>
        <pc:spChg chg="add del">
          <ac:chgData name="PALANIAPPAN Devarajan" userId="0ccb0e75-6f62-4860-b5c8-e1d1cc272866" providerId="ADAL" clId="{6BFA7752-9EC0-471E-AC56-E890149C7F72}" dt="2023-12-11T04:05:42.949" v="1261" actId="26606"/>
          <ac:spMkLst>
            <pc:docMk/>
            <pc:sldMk cId="466637426" sldId="264"/>
            <ac:spMk id="6" creationId="{ACA8A057-45EF-235D-00E5-8E1428307D02}"/>
          </ac:spMkLst>
        </pc:spChg>
        <pc:spChg chg="add del">
          <ac:chgData name="PALANIAPPAN Devarajan" userId="0ccb0e75-6f62-4860-b5c8-e1d1cc272866" providerId="ADAL" clId="{6BFA7752-9EC0-471E-AC56-E890149C7F72}" dt="2023-12-11T04:09:57.522" v="1320" actId="26606"/>
          <ac:spMkLst>
            <pc:docMk/>
            <pc:sldMk cId="466637426" sldId="264"/>
            <ac:spMk id="6" creationId="{B8FDCE7A-8A96-DF99-5526-9ED194940901}"/>
          </ac:spMkLst>
        </pc:spChg>
        <pc:spChg chg="add del">
          <ac:chgData name="PALANIAPPAN Devarajan" userId="0ccb0e75-6f62-4860-b5c8-e1d1cc272866" providerId="ADAL" clId="{6BFA7752-9EC0-471E-AC56-E890149C7F72}" dt="2023-12-11T04:06:09.947" v="1273" actId="26606"/>
          <ac:spMkLst>
            <pc:docMk/>
            <pc:sldMk cId="466637426" sldId="264"/>
            <ac:spMk id="6" creationId="{CA73F641-B01D-9B4A-3E1F-F41681064909}"/>
          </ac:spMkLst>
        </pc:spChg>
        <pc:spChg chg="add del">
          <ac:chgData name="PALANIAPPAN Devarajan" userId="0ccb0e75-6f62-4860-b5c8-e1d1cc272866" providerId="ADAL" clId="{6BFA7752-9EC0-471E-AC56-E890149C7F72}" dt="2023-12-11T04:07:12.593" v="1293" actId="26606"/>
          <ac:spMkLst>
            <pc:docMk/>
            <pc:sldMk cId="466637426" sldId="264"/>
            <ac:spMk id="6" creationId="{D6296822-70F0-F3B7-E5E4-BD0B6D496FCB}"/>
          </ac:spMkLst>
        </pc:spChg>
        <pc:spChg chg="add del">
          <ac:chgData name="PALANIAPPAN Devarajan" userId="0ccb0e75-6f62-4860-b5c8-e1d1cc272866" providerId="ADAL" clId="{6BFA7752-9EC0-471E-AC56-E890149C7F72}" dt="2023-12-11T04:06:49.980" v="1284" actId="26606"/>
          <ac:spMkLst>
            <pc:docMk/>
            <pc:sldMk cId="466637426" sldId="264"/>
            <ac:spMk id="6" creationId="{ED13C370-6680-B572-140A-7DD23238E109}"/>
          </ac:spMkLst>
        </pc:spChg>
        <pc:spChg chg="add del">
          <ac:chgData name="PALANIAPPAN Devarajan" userId="0ccb0e75-6f62-4860-b5c8-e1d1cc272866" providerId="ADAL" clId="{6BFA7752-9EC0-471E-AC56-E890149C7F72}" dt="2023-12-11T04:05:51.959" v="1267" actId="26606"/>
          <ac:spMkLst>
            <pc:docMk/>
            <pc:sldMk cId="466637426" sldId="264"/>
            <ac:spMk id="6" creationId="{EEAACA09-E150-5260-9DAF-8ACC8D8D88BB}"/>
          </ac:spMkLst>
        </pc:spChg>
        <pc:spChg chg="add del mod replId">
          <ac:chgData name="PALANIAPPAN Devarajan" userId="0ccb0e75-6f62-4860-b5c8-e1d1cc272866" providerId="ADAL" clId="{6BFA7752-9EC0-471E-AC56-E890149C7F72}" dt="2023-12-15T12:10:49.674" v="2166" actId="115"/>
          <ac:spMkLst>
            <pc:docMk/>
            <pc:sldMk cId="466637426" sldId="264"/>
            <ac:spMk id="6" creationId="{F027EBC5-50C2-A9D1-1D55-23B00C383E3D}"/>
          </ac:spMkLst>
        </pc:spChg>
        <pc:spChg chg="add del">
          <ac:chgData name="PALANIAPPAN Devarajan" userId="0ccb0e75-6f62-4860-b5c8-e1d1cc272866" providerId="ADAL" clId="{6BFA7752-9EC0-471E-AC56-E890149C7F72}" dt="2023-12-11T04:10:31.273" v="1328" actId="26606"/>
          <ac:spMkLst>
            <pc:docMk/>
            <pc:sldMk cId="466637426" sldId="264"/>
            <ac:spMk id="6" creationId="{F547490A-6584-2BFF-C700-AA43A04065F4}"/>
          </ac:spMkLst>
        </pc:spChg>
        <pc:spChg chg="add del">
          <ac:chgData name="PALANIAPPAN Devarajan" userId="0ccb0e75-6f62-4860-b5c8-e1d1cc272866" providerId="ADAL" clId="{6BFA7752-9EC0-471E-AC56-E890149C7F72}" dt="2023-12-08T13:58:09.295" v="870" actId="26606"/>
          <ac:spMkLst>
            <pc:docMk/>
            <pc:sldMk cId="466637426" sldId="264"/>
            <ac:spMk id="10" creationId="{081EA652-8C6A-4E69-BEB9-170809474553}"/>
          </ac:spMkLst>
        </pc:spChg>
        <pc:spChg chg="add del">
          <ac:chgData name="PALANIAPPAN Devarajan" userId="0ccb0e75-6f62-4860-b5c8-e1d1cc272866" providerId="ADAL" clId="{6BFA7752-9EC0-471E-AC56-E890149C7F72}" dt="2023-12-08T13:58:05.899" v="868" actId="26606"/>
          <ac:spMkLst>
            <pc:docMk/>
            <pc:sldMk cId="466637426" sldId="264"/>
            <ac:spMk id="11" creationId="{BACC6370-2D7E-4714-9D71-7542949D7D5D}"/>
          </ac:spMkLst>
        </pc:spChg>
        <pc:spChg chg="add del">
          <ac:chgData name="PALANIAPPAN Devarajan" userId="0ccb0e75-6f62-4860-b5c8-e1d1cc272866" providerId="ADAL" clId="{6BFA7752-9EC0-471E-AC56-E890149C7F72}" dt="2023-12-08T13:58:09.295" v="870" actId="26606"/>
          <ac:spMkLst>
            <pc:docMk/>
            <pc:sldMk cId="466637426" sldId="264"/>
            <ac:spMk id="12" creationId="{5298780A-33B9-4EA2-8F67-DE68AD62841B}"/>
          </ac:spMkLst>
        </pc:spChg>
        <pc:spChg chg="add del">
          <ac:chgData name="PALANIAPPAN Devarajan" userId="0ccb0e75-6f62-4860-b5c8-e1d1cc272866" providerId="ADAL" clId="{6BFA7752-9EC0-471E-AC56-E890149C7F72}" dt="2023-12-08T13:58:05.899" v="868" actId="26606"/>
          <ac:spMkLst>
            <pc:docMk/>
            <pc:sldMk cId="466637426" sldId="264"/>
            <ac:spMk id="13" creationId="{F68B3F68-107C-434F-AA38-110D5EA91B85}"/>
          </ac:spMkLst>
        </pc:spChg>
        <pc:spChg chg="add del">
          <ac:chgData name="PALANIAPPAN Devarajan" userId="0ccb0e75-6f62-4860-b5c8-e1d1cc272866" providerId="ADAL" clId="{6BFA7752-9EC0-471E-AC56-E890149C7F72}" dt="2023-12-08T13:58:09.295" v="870" actId="26606"/>
          <ac:spMkLst>
            <pc:docMk/>
            <pc:sldMk cId="466637426" sldId="264"/>
            <ac:spMk id="14" creationId="{7F488E8B-4E1E-4402-8935-D4E6C02615C7}"/>
          </ac:spMkLst>
        </pc:spChg>
        <pc:spChg chg="add del">
          <ac:chgData name="PALANIAPPAN Devarajan" userId="0ccb0e75-6f62-4860-b5c8-e1d1cc272866" providerId="ADAL" clId="{6BFA7752-9EC0-471E-AC56-E890149C7F72}" dt="2023-12-08T13:58:05.899" v="868" actId="26606"/>
          <ac:spMkLst>
            <pc:docMk/>
            <pc:sldMk cId="466637426" sldId="264"/>
            <ac:spMk id="15" creationId="{AAD0DBB9-1A4B-4391-81D4-CB19F9AB918A}"/>
          </ac:spMkLst>
        </pc:spChg>
        <pc:spChg chg="add del">
          <ac:chgData name="PALANIAPPAN Devarajan" userId="0ccb0e75-6f62-4860-b5c8-e1d1cc272866" providerId="ADAL" clId="{6BFA7752-9EC0-471E-AC56-E890149C7F72}" dt="2023-12-08T13:58:05.899" v="868" actId="26606"/>
          <ac:spMkLst>
            <pc:docMk/>
            <pc:sldMk cId="466637426" sldId="264"/>
            <ac:spMk id="17" creationId="{063BBA22-50EA-4C4D-BE05-F1CE4E63AA56}"/>
          </ac:spMkLst>
        </pc:spChg>
        <pc:spChg chg="add del">
          <ac:chgData name="PALANIAPPAN Devarajan" userId="0ccb0e75-6f62-4860-b5c8-e1d1cc272866" providerId="ADAL" clId="{6BFA7752-9EC0-471E-AC56-E890149C7F72}" dt="2023-12-08T13:58:09.295" v="870" actId="26606"/>
          <ac:spMkLst>
            <pc:docMk/>
            <pc:sldMk cId="466637426" sldId="264"/>
            <ac:spMk id="19" creationId="{01F0398B-BAA6-950C-0125-E19251D84875}"/>
          </ac:spMkLst>
        </pc:spChg>
        <pc:spChg chg="add del">
          <ac:chgData name="PALANIAPPAN Devarajan" userId="0ccb0e75-6f62-4860-b5c8-e1d1cc272866" providerId="ADAL" clId="{6BFA7752-9EC0-471E-AC56-E890149C7F72}" dt="2023-12-08T13:58:23.086" v="872" actId="26606"/>
          <ac:spMkLst>
            <pc:docMk/>
            <pc:sldMk cId="466637426" sldId="264"/>
            <ac:spMk id="21" creationId="{16AC3602-3348-4F31-9E43-076B03514ECB}"/>
          </ac:spMkLst>
        </pc:spChg>
        <pc:spChg chg="add del">
          <ac:chgData name="PALANIAPPAN Devarajan" userId="0ccb0e75-6f62-4860-b5c8-e1d1cc272866" providerId="ADAL" clId="{6BFA7752-9EC0-471E-AC56-E890149C7F72}" dt="2023-12-08T13:58:23.086" v="872" actId="26606"/>
          <ac:spMkLst>
            <pc:docMk/>
            <pc:sldMk cId="466637426" sldId="264"/>
            <ac:spMk id="22" creationId="{394094B0-A6C9-44BE-9042-66EF0612F625}"/>
          </ac:spMkLst>
        </pc:spChg>
        <pc:spChg chg="add del">
          <ac:chgData name="PALANIAPPAN Devarajan" userId="0ccb0e75-6f62-4860-b5c8-e1d1cc272866" providerId="ADAL" clId="{6BFA7752-9EC0-471E-AC56-E890149C7F72}" dt="2023-12-08T13:58:23.086" v="872" actId="26606"/>
          <ac:spMkLst>
            <pc:docMk/>
            <pc:sldMk cId="466637426" sldId="264"/>
            <ac:spMk id="23" creationId="{64C2CA96-0B16-4AA7-B340-33044D238597}"/>
          </ac:spMkLst>
        </pc:spChg>
        <pc:spChg chg="add del">
          <ac:chgData name="PALANIAPPAN Devarajan" userId="0ccb0e75-6f62-4860-b5c8-e1d1cc272866" providerId="ADAL" clId="{6BFA7752-9EC0-471E-AC56-E890149C7F72}" dt="2023-12-08T13:58:23.086" v="872" actId="26606"/>
          <ac:spMkLst>
            <pc:docMk/>
            <pc:sldMk cId="466637426" sldId="264"/>
            <ac:spMk id="24" creationId="{1D50D7A8-F1D5-4306-8A9B-DD7A73EB8BCE}"/>
          </ac:spMkLst>
        </pc:spChg>
        <pc:spChg chg="add del">
          <ac:chgData name="PALANIAPPAN Devarajan" userId="0ccb0e75-6f62-4860-b5c8-e1d1cc272866" providerId="ADAL" clId="{6BFA7752-9EC0-471E-AC56-E890149C7F72}" dt="2023-12-08T13:58:26.205" v="874" actId="26606"/>
          <ac:spMkLst>
            <pc:docMk/>
            <pc:sldMk cId="466637426" sldId="264"/>
            <ac:spMk id="27" creationId="{EDDBB197-D710-4A4F-A9CA-FD2177498BE8}"/>
          </ac:spMkLst>
        </pc:spChg>
        <pc:spChg chg="add del">
          <ac:chgData name="PALANIAPPAN Devarajan" userId="0ccb0e75-6f62-4860-b5c8-e1d1cc272866" providerId="ADAL" clId="{6BFA7752-9EC0-471E-AC56-E890149C7F72}" dt="2023-12-08T13:58:26.205" v="874" actId="26606"/>
          <ac:spMkLst>
            <pc:docMk/>
            <pc:sldMk cId="466637426" sldId="264"/>
            <ac:spMk id="28" creationId="{975D1CFA-2CDB-4B64-BD9F-85744E8DA12F}"/>
          </ac:spMkLst>
        </pc:spChg>
        <pc:spChg chg="add del">
          <ac:chgData name="PALANIAPPAN Devarajan" userId="0ccb0e75-6f62-4860-b5c8-e1d1cc272866" providerId="ADAL" clId="{6BFA7752-9EC0-471E-AC56-E890149C7F72}" dt="2023-12-08T13:58:26.205" v="874" actId="26606"/>
          <ac:spMkLst>
            <pc:docMk/>
            <pc:sldMk cId="466637426" sldId="264"/>
            <ac:spMk id="29" creationId="{01F0398B-BAA6-950C-0125-E19251D84875}"/>
          </ac:spMkLst>
        </pc:spChg>
        <pc:spChg chg="add del mod ord">
          <ac:chgData name="PALANIAPPAN Devarajan" userId="0ccb0e75-6f62-4860-b5c8-e1d1cc272866" providerId="ADAL" clId="{6BFA7752-9EC0-471E-AC56-E890149C7F72}" dt="2023-12-08T14:06:52.387" v="973" actId="26606"/>
          <ac:spMkLst>
            <pc:docMk/>
            <pc:sldMk cId="466637426" sldId="264"/>
            <ac:spMk id="35" creationId="{01F0398B-BAA6-950C-0125-E19251D84875}"/>
          </ac:spMkLst>
        </pc:spChg>
        <pc:spChg chg="add del">
          <ac:chgData name="PALANIAPPAN Devarajan" userId="0ccb0e75-6f62-4860-b5c8-e1d1cc272866" providerId="ADAL" clId="{6BFA7752-9EC0-471E-AC56-E890149C7F72}" dt="2023-12-08T13:58:45.527" v="878" actId="26606"/>
          <ac:spMkLst>
            <pc:docMk/>
            <pc:sldMk cId="466637426" sldId="264"/>
            <ac:spMk id="36" creationId="{35DB3719-6FDC-4E5D-891D-FF40B7300F64}"/>
          </ac:spMkLst>
        </pc:spChg>
        <pc:spChg chg="add del">
          <ac:chgData name="PALANIAPPAN Devarajan" userId="0ccb0e75-6f62-4860-b5c8-e1d1cc272866" providerId="ADAL" clId="{6BFA7752-9EC0-471E-AC56-E890149C7F72}" dt="2023-12-08T13:58:45.527" v="878" actId="26606"/>
          <ac:spMkLst>
            <pc:docMk/>
            <pc:sldMk cId="466637426" sldId="264"/>
            <ac:spMk id="37" creationId="{E0CBAC23-2E3F-4A90-BA59-F8299F6A5439}"/>
          </ac:spMkLst>
        </pc:spChg>
        <pc:spChg chg="add del">
          <ac:chgData name="PALANIAPPAN Devarajan" userId="0ccb0e75-6f62-4860-b5c8-e1d1cc272866" providerId="ADAL" clId="{6BFA7752-9EC0-471E-AC56-E890149C7F72}" dt="2023-12-08T14:05:31.663" v="951" actId="26606"/>
          <ac:spMkLst>
            <pc:docMk/>
            <pc:sldMk cId="466637426" sldId="264"/>
            <ac:spMk id="40" creationId="{A2679492-7988-4050-9056-542444452411}"/>
          </ac:spMkLst>
        </pc:spChg>
        <pc:spChg chg="add del">
          <ac:chgData name="PALANIAPPAN Devarajan" userId="0ccb0e75-6f62-4860-b5c8-e1d1cc272866" providerId="ADAL" clId="{6BFA7752-9EC0-471E-AC56-E890149C7F72}" dt="2023-12-08T14:05:31.663" v="951" actId="26606"/>
          <ac:spMkLst>
            <pc:docMk/>
            <pc:sldMk cId="466637426" sldId="264"/>
            <ac:spMk id="42" creationId="{B091B163-7D61-4891-ABCF-5C13D9C418D0}"/>
          </ac:spMkLst>
        </pc:spChg>
        <pc:spChg chg="add del">
          <ac:chgData name="PALANIAPPAN Devarajan" userId="0ccb0e75-6f62-4860-b5c8-e1d1cc272866" providerId="ADAL" clId="{6BFA7752-9EC0-471E-AC56-E890149C7F72}" dt="2023-12-08T14:05:37.583" v="954" actId="26606"/>
          <ac:spMkLst>
            <pc:docMk/>
            <pc:sldMk cId="466637426" sldId="264"/>
            <ac:spMk id="46" creationId="{9D25F302-27C5-414F-97F8-6EA0A6C028BA}"/>
          </ac:spMkLst>
        </pc:spChg>
        <pc:spChg chg="add del">
          <ac:chgData name="PALANIAPPAN Devarajan" userId="0ccb0e75-6f62-4860-b5c8-e1d1cc272866" providerId="ADAL" clId="{6BFA7752-9EC0-471E-AC56-E890149C7F72}" dt="2023-12-08T14:05:37.583" v="954" actId="26606"/>
          <ac:spMkLst>
            <pc:docMk/>
            <pc:sldMk cId="466637426" sldId="264"/>
            <ac:spMk id="47" creationId="{830A36F8-48C2-4842-A87B-8CE8DF4E7FD2}"/>
          </ac:spMkLst>
        </pc:spChg>
        <pc:spChg chg="add del">
          <ac:chgData name="PALANIAPPAN Devarajan" userId="0ccb0e75-6f62-4860-b5c8-e1d1cc272866" providerId="ADAL" clId="{6BFA7752-9EC0-471E-AC56-E890149C7F72}" dt="2023-12-08T14:05:37.583" v="954" actId="26606"/>
          <ac:spMkLst>
            <pc:docMk/>
            <pc:sldMk cId="466637426" sldId="264"/>
            <ac:spMk id="48" creationId="{7F488E8B-4E1E-4402-8935-D4E6C02615C7}"/>
          </ac:spMkLst>
        </pc:spChg>
        <pc:spChg chg="add del">
          <ac:chgData name="PALANIAPPAN Devarajan" userId="0ccb0e75-6f62-4860-b5c8-e1d1cc272866" providerId="ADAL" clId="{6BFA7752-9EC0-471E-AC56-E890149C7F72}" dt="2023-12-08T14:05:47.255" v="956" actId="26606"/>
          <ac:spMkLst>
            <pc:docMk/>
            <pc:sldMk cId="466637426" sldId="264"/>
            <ac:spMk id="50" creationId="{B210AC1D-4063-4C6E-9528-FA9C4C0C18E6}"/>
          </ac:spMkLst>
        </pc:spChg>
        <pc:spChg chg="add del">
          <ac:chgData name="PALANIAPPAN Devarajan" userId="0ccb0e75-6f62-4860-b5c8-e1d1cc272866" providerId="ADAL" clId="{6BFA7752-9EC0-471E-AC56-E890149C7F72}" dt="2023-12-08T14:05:47.255" v="956" actId="26606"/>
          <ac:spMkLst>
            <pc:docMk/>
            <pc:sldMk cId="466637426" sldId="264"/>
            <ac:spMk id="51" creationId="{02F8C595-E68C-4306-AED8-DC7826A0A506}"/>
          </ac:spMkLst>
        </pc:spChg>
        <pc:spChg chg="add del">
          <ac:chgData name="PALANIAPPAN Devarajan" userId="0ccb0e75-6f62-4860-b5c8-e1d1cc272866" providerId="ADAL" clId="{6BFA7752-9EC0-471E-AC56-E890149C7F72}" dt="2023-12-08T14:06:52.387" v="973" actId="26606"/>
          <ac:spMkLst>
            <pc:docMk/>
            <pc:sldMk cId="466637426" sldId="264"/>
            <ac:spMk id="53" creationId="{79BB35BC-D5C2-4C8B-A22A-A71E6191913B}"/>
          </ac:spMkLst>
        </pc:spChg>
        <pc:spChg chg="add del">
          <ac:chgData name="PALANIAPPAN Devarajan" userId="0ccb0e75-6f62-4860-b5c8-e1d1cc272866" providerId="ADAL" clId="{6BFA7752-9EC0-471E-AC56-E890149C7F72}" dt="2023-12-08T14:06:24.003" v="963" actId="26606"/>
          <ac:spMkLst>
            <pc:docMk/>
            <pc:sldMk cId="466637426" sldId="264"/>
            <ac:spMk id="58" creationId="{D009D6D5-DAC2-4A8B-A17A-E206B9012D09}"/>
          </ac:spMkLst>
        </pc:spChg>
        <pc:spChg chg="add del">
          <ac:chgData name="PALANIAPPAN Devarajan" userId="0ccb0e75-6f62-4860-b5c8-e1d1cc272866" providerId="ADAL" clId="{6BFA7752-9EC0-471E-AC56-E890149C7F72}" dt="2023-12-08T14:06:27.240" v="966" actId="26606"/>
          <ac:spMkLst>
            <pc:docMk/>
            <pc:sldMk cId="466637426" sldId="264"/>
            <ac:spMk id="60" creationId="{79BB35BC-D5C2-4C8B-A22A-A71E6191913B}"/>
          </ac:spMkLst>
        </pc:spChg>
        <pc:spChg chg="add del">
          <ac:chgData name="PALANIAPPAN Devarajan" userId="0ccb0e75-6f62-4860-b5c8-e1d1cc272866" providerId="ADAL" clId="{6BFA7752-9EC0-471E-AC56-E890149C7F72}" dt="2023-12-08T14:06:34.250" v="968" actId="26606"/>
          <ac:spMkLst>
            <pc:docMk/>
            <pc:sldMk cId="466637426" sldId="264"/>
            <ac:spMk id="62" creationId="{51C89C42-AF83-451A-81EA-4728447557EF}"/>
          </ac:spMkLst>
        </pc:spChg>
        <pc:spChg chg="add del">
          <ac:chgData name="PALANIAPPAN Devarajan" userId="0ccb0e75-6f62-4860-b5c8-e1d1cc272866" providerId="ADAL" clId="{6BFA7752-9EC0-471E-AC56-E890149C7F72}" dt="2023-12-08T14:06:34.250" v="968" actId="26606"/>
          <ac:spMkLst>
            <pc:docMk/>
            <pc:sldMk cId="466637426" sldId="264"/>
            <ac:spMk id="63" creationId="{9D25F302-27C5-414F-97F8-6EA0A6C028BA}"/>
          </ac:spMkLst>
        </pc:spChg>
        <pc:spChg chg="add del">
          <ac:chgData name="PALANIAPPAN Devarajan" userId="0ccb0e75-6f62-4860-b5c8-e1d1cc272866" providerId="ADAL" clId="{6BFA7752-9EC0-471E-AC56-E890149C7F72}" dt="2023-12-08T14:06:34.250" v="968" actId="26606"/>
          <ac:spMkLst>
            <pc:docMk/>
            <pc:sldMk cId="466637426" sldId="264"/>
            <ac:spMk id="64" creationId="{830A36F8-48C2-4842-A87B-8CE8DF4E7FD2}"/>
          </ac:spMkLst>
        </pc:spChg>
        <pc:spChg chg="add del">
          <ac:chgData name="PALANIAPPAN Devarajan" userId="0ccb0e75-6f62-4860-b5c8-e1d1cc272866" providerId="ADAL" clId="{6BFA7752-9EC0-471E-AC56-E890149C7F72}" dt="2023-12-08T14:06:42.853" v="970" actId="26606"/>
          <ac:spMkLst>
            <pc:docMk/>
            <pc:sldMk cId="466637426" sldId="264"/>
            <ac:spMk id="66" creationId="{79BB35BC-D5C2-4C8B-A22A-A71E6191913B}"/>
          </ac:spMkLst>
        </pc:spChg>
        <pc:spChg chg="add del">
          <ac:chgData name="PALANIAPPAN Devarajan" userId="0ccb0e75-6f62-4860-b5c8-e1d1cc272866" providerId="ADAL" clId="{6BFA7752-9EC0-471E-AC56-E890149C7F72}" dt="2023-12-08T14:06:52.372" v="972" actId="26606"/>
          <ac:spMkLst>
            <pc:docMk/>
            <pc:sldMk cId="466637426" sldId="264"/>
            <ac:spMk id="68" creationId="{79BB35BC-D5C2-4C8B-A22A-A71E6191913B}"/>
          </ac:spMkLst>
        </pc:spChg>
        <pc:spChg chg="add del">
          <ac:chgData name="PALANIAPPAN Devarajan" userId="0ccb0e75-6f62-4860-b5c8-e1d1cc272866" providerId="ADAL" clId="{6BFA7752-9EC0-471E-AC56-E890149C7F72}" dt="2023-12-11T04:04:51.087" v="1251" actId="26606"/>
          <ac:spMkLst>
            <pc:docMk/>
            <pc:sldMk cId="466637426" sldId="264"/>
            <ac:spMk id="71" creationId="{79BB35BC-D5C2-4C8B-A22A-A71E6191913B}"/>
          </ac:spMkLst>
        </pc:spChg>
        <pc:spChg chg="add del">
          <ac:chgData name="PALANIAPPAN Devarajan" userId="0ccb0e75-6f62-4860-b5c8-e1d1cc272866" providerId="ADAL" clId="{6BFA7752-9EC0-471E-AC56-E890149C7F72}" dt="2023-12-11T04:04:52.660" v="1252" actId="26606"/>
          <ac:spMkLst>
            <pc:docMk/>
            <pc:sldMk cId="466637426" sldId="264"/>
            <ac:spMk id="74" creationId="{79BB35BC-D5C2-4C8B-A22A-A71E6191913B}"/>
          </ac:spMkLst>
        </pc:spChg>
        <pc:spChg chg="add del mod ord replId">
          <ac:chgData name="PALANIAPPAN Devarajan" userId="0ccb0e75-6f62-4860-b5c8-e1d1cc272866" providerId="ADAL" clId="{6BFA7752-9EC0-471E-AC56-E890149C7F72}" dt="2023-12-11T04:04:51.087" v="1251" actId="26606"/>
          <ac:spMkLst>
            <pc:docMk/>
            <pc:sldMk cId="466637426" sldId="264"/>
            <ac:spMk id="75" creationId="{D28BB318-00D2-5A2E-C6E2-C89235352795}"/>
          </ac:spMkLst>
        </pc:spChg>
        <pc:spChg chg="add del">
          <ac:chgData name="PALANIAPPAN Devarajan" userId="0ccb0e75-6f62-4860-b5c8-e1d1cc272866" providerId="ADAL" clId="{6BFA7752-9EC0-471E-AC56-E890149C7F72}" dt="2023-12-11T04:02:06.485" v="1232" actId="26606"/>
          <ac:spMkLst>
            <pc:docMk/>
            <pc:sldMk cId="466637426" sldId="264"/>
            <ac:spMk id="77" creationId="{79BB35BC-D5C2-4C8B-A22A-A71E6191913B}"/>
          </ac:spMkLst>
        </pc:spChg>
        <pc:spChg chg="add del">
          <ac:chgData name="PALANIAPPAN Devarajan" userId="0ccb0e75-6f62-4860-b5c8-e1d1cc272866" providerId="ADAL" clId="{6BFA7752-9EC0-471E-AC56-E890149C7F72}" dt="2023-12-11T04:04:02.356" v="1241" actId="26606"/>
          <ac:spMkLst>
            <pc:docMk/>
            <pc:sldMk cId="466637426" sldId="264"/>
            <ac:spMk id="79" creationId="{B50AB553-2A96-4A92-96F2-93548E096954}"/>
          </ac:spMkLst>
        </pc:spChg>
        <pc:spChg chg="add del">
          <ac:chgData name="PALANIAPPAN Devarajan" userId="0ccb0e75-6f62-4860-b5c8-e1d1cc272866" providerId="ADAL" clId="{6BFA7752-9EC0-471E-AC56-E890149C7F72}" dt="2023-12-11T04:05:13.249" v="1255" actId="26606"/>
          <ac:spMkLst>
            <pc:docMk/>
            <pc:sldMk cId="466637426" sldId="264"/>
            <ac:spMk id="82" creationId="{01A3B49D-D298-3B9F-15FC-481744D32276}"/>
          </ac:spMkLst>
        </pc:spChg>
        <pc:spChg chg="add del mod replId">
          <ac:chgData name="PALANIAPPAN Devarajan" userId="0ccb0e75-6f62-4860-b5c8-e1d1cc272866" providerId="ADAL" clId="{6BFA7752-9EC0-471E-AC56-E890149C7F72}" dt="2023-12-11T04:06:09.979" v="1275" actId="26606"/>
          <ac:spMkLst>
            <pc:docMk/>
            <pc:sldMk cId="466637426" sldId="264"/>
            <ac:spMk id="82" creationId="{4613B4A9-1C7C-4729-A016-AB42D3979460}"/>
          </ac:spMkLst>
        </pc:spChg>
        <pc:spChg chg="add del mod replId">
          <ac:chgData name="PALANIAPPAN Devarajan" userId="0ccb0e75-6f62-4860-b5c8-e1d1cc272866" providerId="ADAL" clId="{6BFA7752-9EC0-471E-AC56-E890149C7F72}" dt="2023-12-11T04:04:52.660" v="1252" actId="26606"/>
          <ac:spMkLst>
            <pc:docMk/>
            <pc:sldMk cId="466637426" sldId="264"/>
            <ac:spMk id="83" creationId="{E3B572D2-5E1F-5119-05B0-DC5066EC1252}"/>
          </ac:spMkLst>
        </pc:spChg>
        <pc:spChg chg="add del">
          <ac:chgData name="PALANIAPPAN Devarajan" userId="0ccb0e75-6f62-4860-b5c8-e1d1cc272866" providerId="ADAL" clId="{6BFA7752-9EC0-471E-AC56-E890149C7F72}" dt="2023-12-11T04:05:26.540" v="1258" actId="26606"/>
          <ac:spMkLst>
            <pc:docMk/>
            <pc:sldMk cId="466637426" sldId="264"/>
            <ac:spMk id="87" creationId="{42A4FC2C-047E-45A5-965D-8E1E3BF09BC6}"/>
          </ac:spMkLst>
        </pc:spChg>
        <pc:spChg chg="add del">
          <ac:chgData name="PALANIAPPAN Devarajan" userId="0ccb0e75-6f62-4860-b5c8-e1d1cc272866" providerId="ADAL" clId="{6BFA7752-9EC0-471E-AC56-E890149C7F72}" dt="2023-12-11T04:05:42.949" v="1261" actId="26606"/>
          <ac:spMkLst>
            <pc:docMk/>
            <pc:sldMk cId="466637426" sldId="264"/>
            <ac:spMk id="89" creationId="{D009D6D5-DAC2-4A8B-A17A-E206B9012D09}"/>
          </ac:spMkLst>
        </pc:spChg>
        <pc:spChg chg="add del">
          <ac:chgData name="PALANIAPPAN Devarajan" userId="0ccb0e75-6f62-4860-b5c8-e1d1cc272866" providerId="ADAL" clId="{6BFA7752-9EC0-471E-AC56-E890149C7F72}" dt="2023-12-11T04:05:51.959" v="1267" actId="26606"/>
          <ac:spMkLst>
            <pc:docMk/>
            <pc:sldMk cId="466637426" sldId="264"/>
            <ac:spMk id="91" creationId="{2633B3B5-CC90-43F0-8714-D31D1F3F0209}"/>
          </ac:spMkLst>
        </pc:spChg>
        <pc:spChg chg="add del">
          <ac:chgData name="PALANIAPPAN Devarajan" userId="0ccb0e75-6f62-4860-b5c8-e1d1cc272866" providerId="ADAL" clId="{6BFA7752-9EC0-471E-AC56-E890149C7F72}" dt="2023-12-11T04:05:48.299" v="1264" actId="26606"/>
          <ac:spMkLst>
            <pc:docMk/>
            <pc:sldMk cId="466637426" sldId="264"/>
            <ac:spMk id="93" creationId="{D1D34770-47A8-402C-AF23-2B653F2D88C1}"/>
          </ac:spMkLst>
        </pc:spChg>
        <pc:spChg chg="add del">
          <ac:chgData name="PALANIAPPAN Devarajan" userId="0ccb0e75-6f62-4860-b5c8-e1d1cc272866" providerId="ADAL" clId="{6BFA7752-9EC0-471E-AC56-E890149C7F72}" dt="2023-12-11T04:05:51.959" v="1267" actId="26606"/>
          <ac:spMkLst>
            <pc:docMk/>
            <pc:sldMk cId="466637426" sldId="264"/>
            <ac:spMk id="97" creationId="{AB8C311F-7253-4AED-9701-7FC0708C41C7}"/>
          </ac:spMkLst>
        </pc:spChg>
        <pc:spChg chg="add del">
          <ac:chgData name="PALANIAPPAN Devarajan" userId="0ccb0e75-6f62-4860-b5c8-e1d1cc272866" providerId="ADAL" clId="{6BFA7752-9EC0-471E-AC56-E890149C7F72}" dt="2023-12-11T04:05:51.959" v="1267" actId="26606"/>
          <ac:spMkLst>
            <pc:docMk/>
            <pc:sldMk cId="466637426" sldId="264"/>
            <ac:spMk id="98" creationId="{E2384209-CB15-4CDF-9D31-C44FD9A3F20D}"/>
          </ac:spMkLst>
        </pc:spChg>
        <pc:spChg chg="add del">
          <ac:chgData name="PALANIAPPAN Devarajan" userId="0ccb0e75-6f62-4860-b5c8-e1d1cc272866" providerId="ADAL" clId="{6BFA7752-9EC0-471E-AC56-E890149C7F72}" dt="2023-12-11T04:05:51.959" v="1267" actId="26606"/>
          <ac:spMkLst>
            <pc:docMk/>
            <pc:sldMk cId="466637426" sldId="264"/>
            <ac:spMk id="99" creationId="{A8D57A06-A426-446D-B02C-A2DC6B62E45E}"/>
          </ac:spMkLst>
        </pc:spChg>
        <pc:spChg chg="add del">
          <ac:chgData name="PALANIAPPAN Devarajan" userId="0ccb0e75-6f62-4860-b5c8-e1d1cc272866" providerId="ADAL" clId="{6BFA7752-9EC0-471E-AC56-E890149C7F72}" dt="2023-12-11T04:06:09.947" v="1273" actId="26606"/>
          <ac:spMkLst>
            <pc:docMk/>
            <pc:sldMk cId="466637426" sldId="264"/>
            <ac:spMk id="108" creationId="{E2BA2BD9-7B54-4190-8F06-3EF3658A0020}"/>
          </ac:spMkLst>
        </pc:spChg>
        <pc:spChg chg="add del">
          <ac:chgData name="PALANIAPPAN Devarajan" userId="0ccb0e75-6f62-4860-b5c8-e1d1cc272866" providerId="ADAL" clId="{6BFA7752-9EC0-471E-AC56-E890149C7F72}" dt="2023-12-11T04:10:10.995" v="1325" actId="26606"/>
          <ac:spMkLst>
            <pc:docMk/>
            <pc:sldMk cId="466637426" sldId="264"/>
            <ac:spMk id="112" creationId="{B50AB553-2A96-4A92-96F2-93548E096954}"/>
          </ac:spMkLst>
        </pc:spChg>
        <pc:spChg chg="add del mod replId">
          <ac:chgData name="PALANIAPPAN Devarajan" userId="0ccb0e75-6f62-4860-b5c8-e1d1cc272866" providerId="ADAL" clId="{6BFA7752-9EC0-471E-AC56-E890149C7F72}" dt="2023-12-11T04:06:09.979" v="1275" actId="26606"/>
          <ac:spMkLst>
            <pc:docMk/>
            <pc:sldMk cId="466637426" sldId="264"/>
            <ac:spMk id="114" creationId="{669F7F39-E468-B170-7A04-783FAEADAE7A}"/>
          </ac:spMkLst>
        </pc:spChg>
        <pc:spChg chg="add del">
          <ac:chgData name="PALANIAPPAN Devarajan" userId="0ccb0e75-6f62-4860-b5c8-e1d1cc272866" providerId="ADAL" clId="{6BFA7752-9EC0-471E-AC56-E890149C7F72}" dt="2023-12-11T04:09:22.667" v="1308" actId="26606"/>
          <ac:spMkLst>
            <pc:docMk/>
            <pc:sldMk cId="466637426" sldId="264"/>
            <ac:spMk id="116" creationId="{EBB17A8D-9B05-F73E-604D-3FF58B8A170E}"/>
          </ac:spMkLst>
        </pc:spChg>
        <pc:spChg chg="add del">
          <ac:chgData name="PALANIAPPAN Devarajan" userId="0ccb0e75-6f62-4860-b5c8-e1d1cc272866" providerId="ADAL" clId="{6BFA7752-9EC0-471E-AC56-E890149C7F72}" dt="2023-12-11T04:06:43.103" v="1278" actId="26606"/>
          <ac:spMkLst>
            <pc:docMk/>
            <pc:sldMk cId="466637426" sldId="264"/>
            <ac:spMk id="117" creationId="{B50AB553-2A96-4A92-96F2-93548E096954}"/>
          </ac:spMkLst>
        </pc:spChg>
        <pc:spChg chg="add del">
          <ac:chgData name="PALANIAPPAN Devarajan" userId="0ccb0e75-6f62-4860-b5c8-e1d1cc272866" providerId="ADAL" clId="{6BFA7752-9EC0-471E-AC56-E890149C7F72}" dt="2023-12-11T04:06:45.952" v="1281" actId="26606"/>
          <ac:spMkLst>
            <pc:docMk/>
            <pc:sldMk cId="466637426" sldId="264"/>
            <ac:spMk id="119" creationId="{7A5E34FE-8412-1F0A-97E2-8DB45EE287C5}"/>
          </ac:spMkLst>
        </pc:spChg>
        <pc:spChg chg="add del">
          <ac:chgData name="PALANIAPPAN Devarajan" userId="0ccb0e75-6f62-4860-b5c8-e1d1cc272866" providerId="ADAL" clId="{6BFA7752-9EC0-471E-AC56-E890149C7F72}" dt="2023-12-11T04:09:24.982" v="1311" actId="26606"/>
          <ac:spMkLst>
            <pc:docMk/>
            <pc:sldMk cId="466637426" sldId="264"/>
            <ac:spMk id="122" creationId="{B11A641B-6755-EDBD-F57C-DD65AD10A7DB}"/>
          </ac:spMkLst>
        </pc:spChg>
        <pc:spChg chg="add del">
          <ac:chgData name="PALANIAPPAN Devarajan" userId="0ccb0e75-6f62-4860-b5c8-e1d1cc272866" providerId="ADAL" clId="{6BFA7752-9EC0-471E-AC56-E890149C7F72}" dt="2023-12-11T04:06:49.980" v="1284" actId="26606"/>
          <ac:spMkLst>
            <pc:docMk/>
            <pc:sldMk cId="466637426" sldId="264"/>
            <ac:spMk id="123" creationId="{223A6DAF-5878-6D46-552E-C7F9DD12345E}"/>
          </ac:spMkLst>
        </pc:spChg>
        <pc:spChg chg="add del">
          <ac:chgData name="PALANIAPPAN Devarajan" userId="0ccb0e75-6f62-4860-b5c8-e1d1cc272866" providerId="ADAL" clId="{6BFA7752-9EC0-471E-AC56-E890149C7F72}" dt="2023-12-11T04:09:37.937" v="1314" actId="26606"/>
          <ac:spMkLst>
            <pc:docMk/>
            <pc:sldMk cId="466637426" sldId="264"/>
            <ac:spMk id="126" creationId="{E2BA2BD9-7B54-4190-8F06-3EF3658A0020}"/>
          </ac:spMkLst>
        </pc:spChg>
        <pc:spChg chg="add del">
          <ac:chgData name="PALANIAPPAN Devarajan" userId="0ccb0e75-6f62-4860-b5c8-e1d1cc272866" providerId="ADAL" clId="{6BFA7752-9EC0-471E-AC56-E890149C7F72}" dt="2023-12-11T04:06:56.964" v="1287" actId="26606"/>
          <ac:spMkLst>
            <pc:docMk/>
            <pc:sldMk cId="466637426" sldId="264"/>
            <ac:spMk id="127" creationId="{B50AB553-2A96-4A92-96F2-93548E096954}"/>
          </ac:spMkLst>
        </pc:spChg>
        <pc:spChg chg="add del">
          <ac:chgData name="PALANIAPPAN Devarajan" userId="0ccb0e75-6f62-4860-b5c8-e1d1cc272866" providerId="ADAL" clId="{6BFA7752-9EC0-471E-AC56-E890149C7F72}" dt="2023-12-11T04:09:53.326" v="1317" actId="26606"/>
          <ac:spMkLst>
            <pc:docMk/>
            <pc:sldMk cId="466637426" sldId="264"/>
            <ac:spMk id="130" creationId="{257363FD-7E77-4145-9483-331A807ADF0E}"/>
          </ac:spMkLst>
        </pc:spChg>
        <pc:spChg chg="add del">
          <ac:chgData name="PALANIAPPAN Devarajan" userId="0ccb0e75-6f62-4860-b5c8-e1d1cc272866" providerId="ADAL" clId="{6BFA7752-9EC0-471E-AC56-E890149C7F72}" dt="2023-12-11T04:07:02.912" v="1290" actId="26606"/>
          <ac:spMkLst>
            <pc:docMk/>
            <pc:sldMk cId="466637426" sldId="264"/>
            <ac:spMk id="131" creationId="{42A4FC2C-047E-45A5-965D-8E1E3BF09BC6}"/>
          </ac:spMkLst>
        </pc:spChg>
        <pc:spChg chg="add del">
          <ac:chgData name="PALANIAPPAN Devarajan" userId="0ccb0e75-6f62-4860-b5c8-e1d1cc272866" providerId="ADAL" clId="{6BFA7752-9EC0-471E-AC56-E890149C7F72}" dt="2023-12-11T04:09:57.522" v="1320" actId="26606"/>
          <ac:spMkLst>
            <pc:docMk/>
            <pc:sldMk cId="466637426" sldId="264"/>
            <ac:spMk id="134" creationId="{B11A641B-6755-EDBD-F57C-DD65AD10A7DB}"/>
          </ac:spMkLst>
        </pc:spChg>
        <pc:spChg chg="add del">
          <ac:chgData name="PALANIAPPAN Devarajan" userId="0ccb0e75-6f62-4860-b5c8-e1d1cc272866" providerId="ADAL" clId="{6BFA7752-9EC0-471E-AC56-E890149C7F72}" dt="2023-12-11T04:07:12.593" v="1293" actId="26606"/>
          <ac:spMkLst>
            <pc:docMk/>
            <pc:sldMk cId="466637426" sldId="264"/>
            <ac:spMk id="135" creationId="{257363FD-7E77-4145-9483-331A807ADF0E}"/>
          </ac:spMkLst>
        </pc:spChg>
        <pc:spChg chg="add del">
          <ac:chgData name="PALANIAPPAN Devarajan" userId="0ccb0e75-6f62-4860-b5c8-e1d1cc272866" providerId="ADAL" clId="{6BFA7752-9EC0-471E-AC56-E890149C7F72}" dt="2023-12-11T04:10:10.962" v="1323" actId="26606"/>
          <ac:spMkLst>
            <pc:docMk/>
            <pc:sldMk cId="466637426" sldId="264"/>
            <ac:spMk id="138" creationId="{E2BA2BD9-7B54-4190-8F06-3EF3658A0020}"/>
          </ac:spMkLst>
        </pc:spChg>
        <pc:spChg chg="add del mod replId">
          <ac:chgData name="PALANIAPPAN Devarajan" userId="0ccb0e75-6f62-4860-b5c8-e1d1cc272866" providerId="ADAL" clId="{6BFA7752-9EC0-471E-AC56-E890149C7F72}" dt="2023-12-15T12:06:41.542" v="2142" actId="26606"/>
          <ac:spMkLst>
            <pc:docMk/>
            <pc:sldMk cId="466637426" sldId="264"/>
            <ac:spMk id="142" creationId="{257363FD-7E77-4145-9483-331A807ADF0E}"/>
          </ac:spMkLst>
        </pc:spChg>
        <pc:spChg chg="add del">
          <ac:chgData name="PALANIAPPAN Devarajan" userId="0ccb0e75-6f62-4860-b5c8-e1d1cc272866" providerId="ADAL" clId="{6BFA7752-9EC0-471E-AC56-E890149C7F72}" dt="2023-12-11T04:10:44.319" v="1331" actId="26606"/>
          <ac:spMkLst>
            <pc:docMk/>
            <pc:sldMk cId="466637426" sldId="264"/>
            <ac:spMk id="142" creationId="{9FB5A417-32B5-09A7-1934-4EC94B80B407}"/>
          </ac:spMkLst>
        </pc:spChg>
        <pc:spChg chg="add del mod replId">
          <ac:chgData name="PALANIAPPAN Devarajan" userId="0ccb0e75-6f62-4860-b5c8-e1d1cc272866" providerId="ADAL" clId="{6BFA7752-9EC0-471E-AC56-E890149C7F72}" dt="2023-12-11T04:10:10.995" v="1325" actId="26606"/>
          <ac:spMkLst>
            <pc:docMk/>
            <pc:sldMk cId="466637426" sldId="264"/>
            <ac:spMk id="144" creationId="{0B323185-463B-EDDE-67BD-710E3B9AD477}"/>
          </ac:spMkLst>
        </pc:spChg>
        <pc:spChg chg="add del">
          <ac:chgData name="PALANIAPPAN Devarajan" userId="0ccb0e75-6f62-4860-b5c8-e1d1cc272866" providerId="ADAL" clId="{6BFA7752-9EC0-471E-AC56-E890149C7F72}" dt="2023-12-11T04:07:30.110" v="1299" actId="26606"/>
          <ac:spMkLst>
            <pc:docMk/>
            <pc:sldMk cId="466637426" sldId="264"/>
            <ac:spMk id="144" creationId="{5D13CC36-B950-4F02-9BAF-9A7EB267398C}"/>
          </ac:spMkLst>
        </pc:spChg>
        <pc:spChg chg="add del">
          <ac:chgData name="PALANIAPPAN Devarajan" userId="0ccb0e75-6f62-4860-b5c8-e1d1cc272866" providerId="ADAL" clId="{6BFA7752-9EC0-471E-AC56-E890149C7F72}" dt="2023-12-11T04:07:30.110" v="1299" actId="26606"/>
          <ac:spMkLst>
            <pc:docMk/>
            <pc:sldMk cId="466637426" sldId="264"/>
            <ac:spMk id="145" creationId="{4F2E2428-58BA-458D-AA54-05502E63F32F}"/>
          </ac:spMkLst>
        </pc:spChg>
        <pc:spChg chg="add del">
          <ac:chgData name="PALANIAPPAN Devarajan" userId="0ccb0e75-6f62-4860-b5c8-e1d1cc272866" providerId="ADAL" clId="{6BFA7752-9EC0-471E-AC56-E890149C7F72}" dt="2023-12-15T12:06:41.527" v="2141" actId="26606"/>
          <ac:spMkLst>
            <pc:docMk/>
            <pc:sldMk cId="466637426" sldId="264"/>
            <ac:spMk id="148" creationId="{257363FD-7E77-4145-9483-331A807ADF0E}"/>
          </ac:spMkLst>
        </pc:spChg>
        <pc:spChg chg="add del">
          <ac:chgData name="PALANIAPPAN Devarajan" userId="0ccb0e75-6f62-4860-b5c8-e1d1cc272866" providerId="ADAL" clId="{6BFA7752-9EC0-471E-AC56-E890149C7F72}" dt="2023-12-11T04:07:48.420" v="1302" actId="26606"/>
          <ac:spMkLst>
            <pc:docMk/>
            <pc:sldMk cId="466637426" sldId="264"/>
            <ac:spMk id="149" creationId="{C7D023E4-8DE1-436E-9847-ED6A4B4B04FD}"/>
          </ac:spMkLst>
        </pc:spChg>
        <pc:spChg chg="add del">
          <ac:chgData name="PALANIAPPAN Devarajan" userId="0ccb0e75-6f62-4860-b5c8-e1d1cc272866" providerId="ADAL" clId="{6BFA7752-9EC0-471E-AC56-E890149C7F72}" dt="2023-12-11T04:07:48.420" v="1302" actId="26606"/>
          <ac:spMkLst>
            <pc:docMk/>
            <pc:sldMk cId="466637426" sldId="264"/>
            <ac:spMk id="150" creationId="{8B2B1708-8CE4-4A20-94F5-55118AE2CBD7}"/>
          </ac:spMkLst>
        </pc:spChg>
        <pc:spChg chg="add del">
          <ac:chgData name="PALANIAPPAN Devarajan" userId="0ccb0e75-6f62-4860-b5c8-e1d1cc272866" providerId="ADAL" clId="{6BFA7752-9EC0-471E-AC56-E890149C7F72}" dt="2023-12-21T10:26:26.861" v="3414"/>
          <ac:spMkLst>
            <pc:docMk/>
            <pc:sldMk cId="466637426" sldId="264"/>
            <ac:spMk id="151" creationId="{B50AB553-2A96-4A92-96F2-93548E096954}"/>
          </ac:spMkLst>
        </pc:spChg>
        <pc:spChg chg="add del">
          <ac:chgData name="PALANIAPPAN Devarajan" userId="0ccb0e75-6f62-4860-b5c8-e1d1cc272866" providerId="ADAL" clId="{6BFA7752-9EC0-471E-AC56-E890149C7F72}" dt="2023-12-15T12:08:56.431" v="2157" actId="26606"/>
          <ac:spMkLst>
            <pc:docMk/>
            <pc:sldMk cId="466637426" sldId="264"/>
            <ac:spMk id="156" creationId="{B50AB553-2A96-4A92-96F2-93548E096954}"/>
          </ac:spMkLst>
        </pc:spChg>
        <pc:grpChg chg="add del">
          <ac:chgData name="PALANIAPPAN Devarajan" userId="0ccb0e75-6f62-4860-b5c8-e1d1cc272866" providerId="ADAL" clId="{6BFA7752-9EC0-471E-AC56-E890149C7F72}" dt="2023-12-08T13:58:26.205" v="874" actId="26606"/>
          <ac:grpSpMkLst>
            <pc:docMk/>
            <pc:sldMk cId="466637426" sldId="264"/>
            <ac:grpSpMk id="30" creationId="{25EE5136-01F1-466C-962D-BA9B4C6757AA}"/>
          </ac:grpSpMkLst>
        </pc:grpChg>
        <pc:grpChg chg="add del">
          <ac:chgData name="PALANIAPPAN Devarajan" userId="0ccb0e75-6f62-4860-b5c8-e1d1cc272866" providerId="ADAL" clId="{6BFA7752-9EC0-471E-AC56-E890149C7F72}" dt="2023-12-08T14:05:47.258" v="957" actId="26606"/>
          <ac:grpSpMkLst>
            <pc:docMk/>
            <pc:sldMk cId="466637426" sldId="264"/>
            <ac:grpSpMk id="31" creationId="{5EFBDE31-BB3E-6CFC-23CD-B5976DA38438}"/>
          </ac:grpSpMkLst>
        </pc:grpChg>
        <pc:grpChg chg="add del">
          <ac:chgData name="PALANIAPPAN Devarajan" userId="0ccb0e75-6f62-4860-b5c8-e1d1cc272866" providerId="ADAL" clId="{6BFA7752-9EC0-471E-AC56-E890149C7F72}" dt="2023-12-11T04:05:53.341" v="1270" actId="26606"/>
          <ac:grpSpMkLst>
            <pc:docMk/>
            <pc:sldMk cId="466637426" sldId="264"/>
            <ac:grpSpMk id="103" creationId="{1FD67D68-9B83-C338-8342-3348D8F22347}"/>
          </ac:grpSpMkLst>
        </pc:grpChg>
        <pc:grpChg chg="add del">
          <ac:chgData name="PALANIAPPAN Devarajan" userId="0ccb0e75-6f62-4860-b5c8-e1d1cc272866" providerId="ADAL" clId="{6BFA7752-9EC0-471E-AC56-E890149C7F72}" dt="2023-12-11T04:07:48.420" v="1302" actId="26606"/>
          <ac:grpSpMkLst>
            <pc:docMk/>
            <pc:sldMk cId="466637426" sldId="264"/>
            <ac:grpSpMk id="121" creationId="{43F5E015-E085-4624-B431-B42414448684}"/>
          </ac:grpSpMkLst>
        </pc:grpChg>
        <pc:grpChg chg="add del">
          <ac:chgData name="PALANIAPPAN Devarajan" userId="0ccb0e75-6f62-4860-b5c8-e1d1cc272866" providerId="ADAL" clId="{6BFA7752-9EC0-471E-AC56-E890149C7F72}" dt="2023-12-11T04:07:22.496" v="1296" actId="26606"/>
          <ac:grpSpMkLst>
            <pc:docMk/>
            <pc:sldMk cId="466637426" sldId="264"/>
            <ac:grpSpMk id="139" creationId="{16C73AF9-0D33-5C66-5D79-0D0129904B31}"/>
          </ac:grpSpMkLst>
        </pc:grpChg>
        <pc:grpChg chg="add del">
          <ac:chgData name="PALANIAPPAN Devarajan" userId="0ccb0e75-6f62-4860-b5c8-e1d1cc272866" providerId="ADAL" clId="{6BFA7752-9EC0-471E-AC56-E890149C7F72}" dt="2023-12-11T04:10:31.273" v="1328" actId="26606"/>
          <ac:grpSpMkLst>
            <pc:docMk/>
            <pc:sldMk cId="466637426" sldId="264"/>
            <ac:grpSpMk id="147" creationId="{069C9563-3F88-F4E8-69B1-522A21F2EAD7}"/>
          </ac:grpSpMkLst>
        </pc:grpChg>
        <pc:graphicFrameChg chg="add del">
          <ac:chgData name="PALANIAPPAN Devarajan" userId="0ccb0e75-6f62-4860-b5c8-e1d1cc272866" providerId="ADAL" clId="{6BFA7752-9EC0-471E-AC56-E890149C7F72}" dt="2023-12-08T13:58:05.899" v="868" actId="26606"/>
          <ac:graphicFrameMkLst>
            <pc:docMk/>
            <pc:sldMk cId="466637426" sldId="264"/>
            <ac:graphicFrameMk id="7" creationId="{C70E7F80-BDE6-1F59-A54E-0CCF9FD6A69E}"/>
          </ac:graphicFrameMkLst>
        </pc:graphicFrameChg>
        <pc:graphicFrameChg chg="add del">
          <ac:chgData name="PALANIAPPAN Devarajan" userId="0ccb0e75-6f62-4860-b5c8-e1d1cc272866" providerId="ADAL" clId="{6BFA7752-9EC0-471E-AC56-E890149C7F72}" dt="2023-12-08T13:59:28.311" v="886" actId="26606"/>
          <ac:graphicFrameMkLst>
            <pc:docMk/>
            <pc:sldMk cId="466637426" sldId="264"/>
            <ac:graphicFrameMk id="8" creationId="{959D8623-68EA-D057-8E6C-9AA5E425448C}"/>
          </ac:graphicFrameMkLst>
        </pc:graphicFrameChg>
        <pc:graphicFrameChg chg="add del">
          <ac:chgData name="PALANIAPPAN Devarajan" userId="0ccb0e75-6f62-4860-b5c8-e1d1cc272866" providerId="ADAL" clId="{6BFA7752-9EC0-471E-AC56-E890149C7F72}" dt="2023-12-08T13:59:31.503" v="888" actId="26606"/>
          <ac:graphicFrameMkLst>
            <pc:docMk/>
            <pc:sldMk cId="466637426" sldId="264"/>
            <ac:graphicFrameMk id="18" creationId="{722574EA-4384-AE2C-42E7-5046C9A60BD8}"/>
          </ac:graphicFrameMkLst>
        </pc:graphicFrameChg>
        <pc:graphicFrameChg chg="add del">
          <ac:chgData name="PALANIAPPAN Devarajan" userId="0ccb0e75-6f62-4860-b5c8-e1d1cc272866" providerId="ADAL" clId="{6BFA7752-9EC0-471E-AC56-E890149C7F72}" dt="2023-12-08T13:59:38.385" v="890" actId="26606"/>
          <ac:graphicFrameMkLst>
            <pc:docMk/>
            <pc:sldMk cId="466637426" sldId="264"/>
            <ac:graphicFrameMk id="20" creationId="{B98072B1-3C74-8D83-20A2-4F078730ED92}"/>
          </ac:graphicFrameMkLst>
        </pc:graphicFrameChg>
        <pc:graphicFrameChg chg="add del">
          <ac:chgData name="PALANIAPPAN Devarajan" userId="0ccb0e75-6f62-4860-b5c8-e1d1cc272866" providerId="ADAL" clId="{6BFA7752-9EC0-471E-AC56-E890149C7F72}" dt="2023-12-08T13:58:23.086" v="872" actId="26606"/>
          <ac:graphicFrameMkLst>
            <pc:docMk/>
            <pc:sldMk cId="466637426" sldId="264"/>
            <ac:graphicFrameMk id="25" creationId="{C71CBD24-EED7-37A9-856D-08974D7A0D14}"/>
          </ac:graphicFrameMkLst>
        </pc:graphicFrameChg>
        <pc:graphicFrameChg chg="add del">
          <ac:chgData name="PALANIAPPAN Devarajan" userId="0ccb0e75-6f62-4860-b5c8-e1d1cc272866" providerId="ADAL" clId="{6BFA7752-9EC0-471E-AC56-E890149C7F72}" dt="2023-12-08T13:58:36.104" v="876" actId="26606"/>
          <ac:graphicFrameMkLst>
            <pc:docMk/>
            <pc:sldMk cId="466637426" sldId="264"/>
            <ac:graphicFrameMk id="34" creationId="{E6BFE91C-A60F-7216-E0A0-02CEC5AFA345}"/>
          </ac:graphicFrameMkLst>
        </pc:graphicFrameChg>
        <pc:graphicFrameChg chg="add del">
          <ac:chgData name="PALANIAPPAN Devarajan" userId="0ccb0e75-6f62-4860-b5c8-e1d1cc272866" providerId="ADAL" clId="{6BFA7752-9EC0-471E-AC56-E890149C7F72}" dt="2023-12-08T13:58:45.527" v="878" actId="26606"/>
          <ac:graphicFrameMkLst>
            <pc:docMk/>
            <pc:sldMk cId="466637426" sldId="264"/>
            <ac:graphicFrameMk id="38" creationId="{8D3406D9-EFD9-5179-8AA9-058702107F8F}"/>
          </ac:graphicFrameMkLst>
        </pc:graphicFrameChg>
        <pc:graphicFrameChg chg="add del">
          <ac:chgData name="PALANIAPPAN Devarajan" userId="0ccb0e75-6f62-4860-b5c8-e1d1cc272866" providerId="ADAL" clId="{6BFA7752-9EC0-471E-AC56-E890149C7F72}" dt="2023-12-08T14:06:42.853" v="970" actId="26606"/>
          <ac:graphicFrameMkLst>
            <pc:docMk/>
            <pc:sldMk cId="466637426" sldId="264"/>
            <ac:graphicFrameMk id="55" creationId="{6CF5CDED-1719-9A2B-84C4-DB7ABA99A8C9}"/>
          </ac:graphicFrameMkLst>
        </pc:graphicFrameChg>
        <pc:graphicFrameChg chg="add del">
          <ac:chgData name="PALANIAPPAN Devarajan" userId="0ccb0e75-6f62-4860-b5c8-e1d1cc272866" providerId="ADAL" clId="{6BFA7752-9EC0-471E-AC56-E890149C7F72}" dt="2023-12-08T14:06:52.372" v="972" actId="26606"/>
          <ac:graphicFrameMkLst>
            <pc:docMk/>
            <pc:sldMk cId="466637426" sldId="264"/>
            <ac:graphicFrameMk id="69" creationId="{844B1FD4-5DF2-7E22-D561-BDBB2F8A775C}"/>
          </ac:graphicFrameMkLst>
        </pc:graphicFrameChg>
        <pc:graphicFrameChg chg="add del">
          <ac:chgData name="PALANIAPPAN Devarajan" userId="0ccb0e75-6f62-4860-b5c8-e1d1cc272866" providerId="ADAL" clId="{6BFA7752-9EC0-471E-AC56-E890149C7F72}" dt="2023-12-11T04:09:57.522" v="1320" actId="26606"/>
          <ac:graphicFrameMkLst>
            <pc:docMk/>
            <pc:sldMk cId="466637426" sldId="264"/>
            <ac:graphicFrameMk id="72" creationId="{08F03691-EAA8-431F-C5FA-B6BB2433B847}"/>
          </ac:graphicFrameMkLst>
        </pc:graphicFrameChg>
        <pc:graphicFrameChg chg="add del">
          <ac:chgData name="PALANIAPPAN Devarajan" userId="0ccb0e75-6f62-4860-b5c8-e1d1cc272866" providerId="ADAL" clId="{6BFA7752-9EC0-471E-AC56-E890149C7F72}" dt="2023-12-11T04:06:49.980" v="1284" actId="26606"/>
          <ac:graphicFrameMkLst>
            <pc:docMk/>
            <pc:sldMk cId="466637426" sldId="264"/>
            <ac:graphicFrameMk id="72" creationId="{1C44E591-A445-497C-D2C4-1FFB545F4D47}"/>
          </ac:graphicFrameMkLst>
        </pc:graphicFrameChg>
        <pc:graphicFrameChg chg="add del">
          <ac:chgData name="PALANIAPPAN Devarajan" userId="0ccb0e75-6f62-4860-b5c8-e1d1cc272866" providerId="ADAL" clId="{6BFA7752-9EC0-471E-AC56-E890149C7F72}" dt="2023-12-11T04:07:22.496" v="1296" actId="26606"/>
          <ac:graphicFrameMkLst>
            <pc:docMk/>
            <pc:sldMk cId="466637426" sldId="264"/>
            <ac:graphicFrameMk id="72" creationId="{22EF9383-DEB9-DA08-96AF-639D4528F40B}"/>
          </ac:graphicFrameMkLst>
        </pc:graphicFrameChg>
        <pc:graphicFrameChg chg="add del">
          <ac:chgData name="PALANIAPPAN Devarajan" userId="0ccb0e75-6f62-4860-b5c8-e1d1cc272866" providerId="ADAL" clId="{6BFA7752-9EC0-471E-AC56-E890149C7F72}" dt="2023-12-11T04:07:48.420" v="1302" actId="26606"/>
          <ac:graphicFrameMkLst>
            <pc:docMk/>
            <pc:sldMk cId="466637426" sldId="264"/>
            <ac:graphicFrameMk id="72" creationId="{276B7F8B-0CF9-A752-4EE7-8EF6389CAC0C}"/>
          </ac:graphicFrameMkLst>
        </pc:graphicFrameChg>
        <pc:graphicFrameChg chg="add del">
          <ac:chgData name="PALANIAPPAN Devarajan" userId="0ccb0e75-6f62-4860-b5c8-e1d1cc272866" providerId="ADAL" clId="{6BFA7752-9EC0-471E-AC56-E890149C7F72}" dt="2023-12-11T04:05:51.959" v="1267" actId="26606"/>
          <ac:graphicFrameMkLst>
            <pc:docMk/>
            <pc:sldMk cId="466637426" sldId="264"/>
            <ac:graphicFrameMk id="72" creationId="{2C3656BC-79D1-DBC7-61AE-BF3326281CA8}"/>
          </ac:graphicFrameMkLst>
        </pc:graphicFrameChg>
        <pc:graphicFrameChg chg="add del">
          <ac:chgData name="PALANIAPPAN Devarajan" userId="0ccb0e75-6f62-4860-b5c8-e1d1cc272866" providerId="ADAL" clId="{6BFA7752-9EC0-471E-AC56-E890149C7F72}" dt="2023-12-11T04:05:26.540" v="1258" actId="26606"/>
          <ac:graphicFrameMkLst>
            <pc:docMk/>
            <pc:sldMk cId="466637426" sldId="264"/>
            <ac:graphicFrameMk id="72" creationId="{32B67785-32A9-95C6-A234-98FF268BE7B6}"/>
          </ac:graphicFrameMkLst>
        </pc:graphicFrameChg>
        <pc:graphicFrameChg chg="add del">
          <ac:chgData name="PALANIAPPAN Devarajan" userId="0ccb0e75-6f62-4860-b5c8-e1d1cc272866" providerId="ADAL" clId="{6BFA7752-9EC0-471E-AC56-E890149C7F72}" dt="2023-12-11T04:06:09.947" v="1273" actId="26606"/>
          <ac:graphicFrameMkLst>
            <pc:docMk/>
            <pc:sldMk cId="466637426" sldId="264"/>
            <ac:graphicFrameMk id="72" creationId="{342AE5F9-6B17-AFC1-3B8B-7CE2C04B873D}"/>
          </ac:graphicFrameMkLst>
        </pc:graphicFrameChg>
        <pc:graphicFrameChg chg="add del">
          <ac:chgData name="PALANIAPPAN Devarajan" userId="0ccb0e75-6f62-4860-b5c8-e1d1cc272866" providerId="ADAL" clId="{6BFA7752-9EC0-471E-AC56-E890149C7F72}" dt="2023-12-11T04:01:42.227" v="1229" actId="26606"/>
          <ac:graphicFrameMkLst>
            <pc:docMk/>
            <pc:sldMk cId="466637426" sldId="264"/>
            <ac:graphicFrameMk id="72" creationId="{4818729C-03A2-AE8F-7393-12302BEE63B8}"/>
          </ac:graphicFrameMkLst>
        </pc:graphicFrameChg>
        <pc:graphicFrameChg chg="add del">
          <ac:chgData name="PALANIAPPAN Devarajan" userId="0ccb0e75-6f62-4860-b5c8-e1d1cc272866" providerId="ADAL" clId="{6BFA7752-9EC0-471E-AC56-E890149C7F72}" dt="2023-12-11T04:04:39.017" v="1244" actId="26606"/>
          <ac:graphicFrameMkLst>
            <pc:docMk/>
            <pc:sldMk cId="466637426" sldId="264"/>
            <ac:graphicFrameMk id="72" creationId="{504F9C9A-E1B1-C971-521C-16EC63568F8A}"/>
          </ac:graphicFrameMkLst>
        </pc:graphicFrameChg>
        <pc:graphicFrameChg chg="add del">
          <ac:chgData name="PALANIAPPAN Devarajan" userId="0ccb0e75-6f62-4860-b5c8-e1d1cc272866" providerId="ADAL" clId="{6BFA7752-9EC0-471E-AC56-E890149C7F72}" dt="2023-12-11T04:07:02.912" v="1290" actId="26606"/>
          <ac:graphicFrameMkLst>
            <pc:docMk/>
            <pc:sldMk cId="466637426" sldId="264"/>
            <ac:graphicFrameMk id="72" creationId="{76FE330C-6939-AEAA-B489-9E8AF72D93EA}"/>
          </ac:graphicFrameMkLst>
        </pc:graphicFrameChg>
        <pc:graphicFrameChg chg="add del">
          <ac:chgData name="PALANIAPPAN Devarajan" userId="0ccb0e75-6f62-4860-b5c8-e1d1cc272866" providerId="ADAL" clId="{6BFA7752-9EC0-471E-AC56-E890149C7F72}" dt="2023-12-11T04:10:10.962" v="1323" actId="26606"/>
          <ac:graphicFrameMkLst>
            <pc:docMk/>
            <pc:sldMk cId="466637426" sldId="264"/>
            <ac:graphicFrameMk id="72" creationId="{77E97439-ADBC-4899-82B7-4F9E712BF670}"/>
          </ac:graphicFrameMkLst>
        </pc:graphicFrameChg>
        <pc:graphicFrameChg chg="add del">
          <ac:chgData name="PALANIAPPAN Devarajan" userId="0ccb0e75-6f62-4860-b5c8-e1d1cc272866" providerId="ADAL" clId="{6BFA7752-9EC0-471E-AC56-E890149C7F72}" dt="2023-12-11T04:09:22.667" v="1308" actId="26606"/>
          <ac:graphicFrameMkLst>
            <pc:docMk/>
            <pc:sldMk cId="466637426" sldId="264"/>
            <ac:graphicFrameMk id="72" creationId="{79B9585F-6346-7FDC-72B6-34B6A8E41D42}"/>
          </ac:graphicFrameMkLst>
        </pc:graphicFrameChg>
        <pc:graphicFrameChg chg="add del">
          <ac:chgData name="PALANIAPPAN Devarajan" userId="0ccb0e75-6f62-4860-b5c8-e1d1cc272866" providerId="ADAL" clId="{6BFA7752-9EC0-471E-AC56-E890149C7F72}" dt="2023-12-11T04:06:45.952" v="1281" actId="26606"/>
          <ac:graphicFrameMkLst>
            <pc:docMk/>
            <pc:sldMk cId="466637426" sldId="264"/>
            <ac:graphicFrameMk id="72" creationId="{8F84E115-4E17-409D-0719-575DBE3903A9}"/>
          </ac:graphicFrameMkLst>
        </pc:graphicFrameChg>
        <pc:graphicFrameChg chg="add del">
          <ac:chgData name="PALANIAPPAN Devarajan" userId="0ccb0e75-6f62-4860-b5c8-e1d1cc272866" providerId="ADAL" clId="{6BFA7752-9EC0-471E-AC56-E890149C7F72}" dt="2023-12-11T04:04:02.356" v="1241" actId="26606"/>
          <ac:graphicFrameMkLst>
            <pc:docMk/>
            <pc:sldMk cId="466637426" sldId="264"/>
            <ac:graphicFrameMk id="72" creationId="{A0A8FDB9-1AC4-11ED-40AD-829D1DC29CBD}"/>
          </ac:graphicFrameMkLst>
        </pc:graphicFrameChg>
        <pc:graphicFrameChg chg="add del">
          <ac:chgData name="PALANIAPPAN Devarajan" userId="0ccb0e75-6f62-4860-b5c8-e1d1cc272866" providerId="ADAL" clId="{6BFA7752-9EC0-471E-AC56-E890149C7F72}" dt="2023-12-11T04:24:15.793" v="1341" actId="26606"/>
          <ac:graphicFrameMkLst>
            <pc:docMk/>
            <pc:sldMk cId="466637426" sldId="264"/>
            <ac:graphicFrameMk id="72" creationId="{A339E08F-64BF-C052-554D-2CB33D9E6812}"/>
          </ac:graphicFrameMkLst>
        </pc:graphicFrameChg>
        <pc:graphicFrameChg chg="add del">
          <ac:chgData name="PALANIAPPAN Devarajan" userId="0ccb0e75-6f62-4860-b5c8-e1d1cc272866" providerId="ADAL" clId="{6BFA7752-9EC0-471E-AC56-E890149C7F72}" dt="2023-12-11T04:10:44.319" v="1331" actId="26606"/>
          <ac:graphicFrameMkLst>
            <pc:docMk/>
            <pc:sldMk cId="466637426" sldId="264"/>
            <ac:graphicFrameMk id="72" creationId="{A5508250-B4AC-E2B1-F15B-649A90977684}"/>
          </ac:graphicFrameMkLst>
        </pc:graphicFrameChg>
        <pc:graphicFrameChg chg="add del">
          <ac:chgData name="PALANIAPPAN Devarajan" userId="0ccb0e75-6f62-4860-b5c8-e1d1cc272866" providerId="ADAL" clId="{6BFA7752-9EC0-471E-AC56-E890149C7F72}" dt="2023-12-11T04:07:30.110" v="1299" actId="26606"/>
          <ac:graphicFrameMkLst>
            <pc:docMk/>
            <pc:sldMk cId="466637426" sldId="264"/>
            <ac:graphicFrameMk id="72" creationId="{AC5BE516-51FF-A3C9-696F-B2793D866575}"/>
          </ac:graphicFrameMkLst>
        </pc:graphicFrameChg>
        <pc:graphicFrameChg chg="add del">
          <ac:chgData name="PALANIAPPAN Devarajan" userId="0ccb0e75-6f62-4860-b5c8-e1d1cc272866" providerId="ADAL" clId="{6BFA7752-9EC0-471E-AC56-E890149C7F72}" dt="2023-12-11T04:05:48.299" v="1264" actId="26606"/>
          <ac:graphicFrameMkLst>
            <pc:docMk/>
            <pc:sldMk cId="466637426" sldId="264"/>
            <ac:graphicFrameMk id="72" creationId="{B04623C2-5705-8DC0-CE3D-570337F493A9}"/>
          </ac:graphicFrameMkLst>
        </pc:graphicFrameChg>
        <pc:graphicFrameChg chg="add del">
          <ac:chgData name="PALANIAPPAN Devarajan" userId="0ccb0e75-6f62-4860-b5c8-e1d1cc272866" providerId="ADAL" clId="{6BFA7752-9EC0-471E-AC56-E890149C7F72}" dt="2023-12-11T04:05:53.341" v="1270" actId="26606"/>
          <ac:graphicFrameMkLst>
            <pc:docMk/>
            <pc:sldMk cId="466637426" sldId="264"/>
            <ac:graphicFrameMk id="72" creationId="{B15A69CF-E03C-9677-2130-9EC7BC513E2A}"/>
          </ac:graphicFrameMkLst>
        </pc:graphicFrameChg>
        <pc:graphicFrameChg chg="add del">
          <ac:chgData name="PALANIAPPAN Devarajan" userId="0ccb0e75-6f62-4860-b5c8-e1d1cc272866" providerId="ADAL" clId="{6BFA7752-9EC0-471E-AC56-E890149C7F72}" dt="2023-12-11T04:05:13.249" v="1255" actId="26606"/>
          <ac:graphicFrameMkLst>
            <pc:docMk/>
            <pc:sldMk cId="466637426" sldId="264"/>
            <ac:graphicFrameMk id="72" creationId="{B17B0D8C-D05C-3836-B821-1962DE0DD320}"/>
          </ac:graphicFrameMkLst>
        </pc:graphicFrameChg>
        <pc:graphicFrameChg chg="add del">
          <ac:chgData name="PALANIAPPAN Devarajan" userId="0ccb0e75-6f62-4860-b5c8-e1d1cc272866" providerId="ADAL" clId="{6BFA7752-9EC0-471E-AC56-E890149C7F72}" dt="2023-12-11T04:05:42.949" v="1261" actId="26606"/>
          <ac:graphicFrameMkLst>
            <pc:docMk/>
            <pc:sldMk cId="466637426" sldId="264"/>
            <ac:graphicFrameMk id="72" creationId="{BEA31196-9D86-A37B-9994-07293ED0C849}"/>
          </ac:graphicFrameMkLst>
        </pc:graphicFrameChg>
        <pc:graphicFrameChg chg="add del">
          <ac:chgData name="PALANIAPPAN Devarajan" userId="0ccb0e75-6f62-4860-b5c8-e1d1cc272866" providerId="ADAL" clId="{6BFA7752-9EC0-471E-AC56-E890149C7F72}" dt="2023-12-11T04:06:56.964" v="1287" actId="26606"/>
          <ac:graphicFrameMkLst>
            <pc:docMk/>
            <pc:sldMk cId="466637426" sldId="264"/>
            <ac:graphicFrameMk id="72" creationId="{C5D2D37E-57E5-BEBB-1C6E-F34353FCD16F}"/>
          </ac:graphicFrameMkLst>
        </pc:graphicFrameChg>
        <pc:graphicFrameChg chg="add del mod replId">
          <ac:chgData name="PALANIAPPAN Devarajan" userId="0ccb0e75-6f62-4860-b5c8-e1d1cc272866" providerId="ADAL" clId="{6BFA7752-9EC0-471E-AC56-E890149C7F72}" dt="2023-12-15T08:43:19.706" v="2100" actId="11529"/>
          <ac:graphicFrameMkLst>
            <pc:docMk/>
            <pc:sldMk cId="466637426" sldId="264"/>
            <ac:graphicFrameMk id="72" creationId="{D66DE57B-D049-EA66-087F-1B4B5738916F}"/>
          </ac:graphicFrameMkLst>
        </pc:graphicFrameChg>
        <pc:graphicFrameChg chg="add del">
          <ac:chgData name="PALANIAPPAN Devarajan" userId="0ccb0e75-6f62-4860-b5c8-e1d1cc272866" providerId="ADAL" clId="{6BFA7752-9EC0-471E-AC56-E890149C7F72}" dt="2023-12-11T04:10:31.273" v="1328" actId="26606"/>
          <ac:graphicFrameMkLst>
            <pc:docMk/>
            <pc:sldMk cId="466637426" sldId="264"/>
            <ac:graphicFrameMk id="72" creationId="{EBF51746-2B92-0835-259F-805263CF417F}"/>
          </ac:graphicFrameMkLst>
        </pc:graphicFrameChg>
        <pc:graphicFrameChg chg="add del">
          <ac:chgData name="PALANIAPPAN Devarajan" userId="0ccb0e75-6f62-4860-b5c8-e1d1cc272866" providerId="ADAL" clId="{6BFA7752-9EC0-471E-AC56-E890149C7F72}" dt="2023-12-11T04:07:12.593" v="1293" actId="26606"/>
          <ac:graphicFrameMkLst>
            <pc:docMk/>
            <pc:sldMk cId="466637426" sldId="264"/>
            <ac:graphicFrameMk id="72" creationId="{FCDD79BC-27DB-706E-F753-4143496DDE9B}"/>
          </ac:graphicFrameMkLst>
        </pc:graphicFrameChg>
        <pc:graphicFrameChg chg="add del mod replId modGraphic">
          <ac:chgData name="PALANIAPPAN Devarajan" userId="0ccb0e75-6f62-4860-b5c8-e1d1cc272866" providerId="ADAL" clId="{6BFA7752-9EC0-471E-AC56-E890149C7F72}" dt="2023-12-11T04:04:51.087" v="1251" actId="26606"/>
          <ac:graphicFrameMkLst>
            <pc:docMk/>
            <pc:sldMk cId="466637426" sldId="264"/>
            <ac:graphicFrameMk id="77" creationId="{6CF5CDED-1719-9A2B-84C4-DB7ABA99A8C9}"/>
          </ac:graphicFrameMkLst>
        </pc:graphicFrameChg>
        <pc:graphicFrameChg chg="add del mod replId">
          <ac:chgData name="PALANIAPPAN Devarajan" userId="0ccb0e75-6f62-4860-b5c8-e1d1cc272866" providerId="ADAL" clId="{6BFA7752-9EC0-471E-AC56-E890149C7F72}" dt="2023-12-11T04:04:52.660" v="1252" actId="26606"/>
          <ac:graphicFrameMkLst>
            <pc:docMk/>
            <pc:sldMk cId="466637426" sldId="264"/>
            <ac:graphicFrameMk id="85" creationId="{4A20F60D-809E-0A86-1300-9904F25F87BB}"/>
          </ac:graphicFrameMkLst>
        </pc:graphicFrameChg>
        <pc:graphicFrameChg chg="add del mod replId">
          <ac:chgData name="PALANIAPPAN Devarajan" userId="0ccb0e75-6f62-4860-b5c8-e1d1cc272866" providerId="ADAL" clId="{6BFA7752-9EC0-471E-AC56-E890149C7F72}" dt="2023-12-11T04:06:09.979" v="1275" actId="26606"/>
          <ac:graphicFrameMkLst>
            <pc:docMk/>
            <pc:sldMk cId="466637426" sldId="264"/>
            <ac:graphicFrameMk id="115" creationId="{F074848A-B636-0BB9-0ED8-56AAD81AEF65}"/>
          </ac:graphicFrameMkLst>
        </pc:graphicFrameChg>
        <pc:graphicFrameChg chg="add del mod replId">
          <ac:chgData name="PALANIAPPAN Devarajan" userId="0ccb0e75-6f62-4860-b5c8-e1d1cc272866" providerId="ADAL" clId="{6BFA7752-9EC0-471E-AC56-E890149C7F72}" dt="2023-12-11T04:10:10.995" v="1325" actId="26606"/>
          <ac:graphicFrameMkLst>
            <pc:docMk/>
            <pc:sldMk cId="466637426" sldId="264"/>
            <ac:graphicFrameMk id="145" creationId="{1DC733C6-D5B2-0001-5D18-A213BBD8B5D3}"/>
          </ac:graphicFrameMkLst>
        </pc:graphicFrameChg>
        <pc:picChg chg="add del mod">
          <ac:chgData name="PALANIAPPAN Devarajan" userId="0ccb0e75-6f62-4860-b5c8-e1d1cc272866" providerId="ADAL" clId="{6BFA7752-9EC0-471E-AC56-E890149C7F72}" dt="2023-12-08T13:27:27.804" v="847" actId="478"/>
          <ac:picMkLst>
            <pc:docMk/>
            <pc:sldMk cId="466637426" sldId="264"/>
            <ac:picMk id="3" creationId="{6AEFFEC7-40B1-5D16-05B1-EAAA319B5774}"/>
          </ac:picMkLst>
        </pc:picChg>
        <pc:picChg chg="add del">
          <ac:chgData name="PALANIAPPAN Devarajan" userId="0ccb0e75-6f62-4860-b5c8-e1d1cc272866" providerId="ADAL" clId="{6BFA7752-9EC0-471E-AC56-E890149C7F72}" dt="2023-12-08T13:58:26.205" v="874" actId="26606"/>
          <ac:picMkLst>
            <pc:docMk/>
            <pc:sldMk cId="466637426" sldId="264"/>
            <ac:picMk id="9" creationId="{314781D8-DCD0-0A9C-F395-B553C8A001DF}"/>
          </ac:picMkLst>
        </pc:picChg>
        <pc:picChg chg="add del">
          <ac:chgData name="PALANIAPPAN Devarajan" userId="0ccb0e75-6f62-4860-b5c8-e1d1cc272866" providerId="ADAL" clId="{6BFA7752-9EC0-471E-AC56-E890149C7F72}" dt="2023-12-11T04:09:22.667" v="1308" actId="26606"/>
          <ac:picMkLst>
            <pc:docMk/>
            <pc:sldMk cId="466637426" sldId="264"/>
            <ac:picMk id="26" creationId="{078B3325-3205-0432-FBC8-5BD0FA27DA26}"/>
          </ac:picMkLst>
        </pc:picChg>
        <pc:picChg chg="add del">
          <ac:chgData name="PALANIAPPAN Devarajan" userId="0ccb0e75-6f62-4860-b5c8-e1d1cc272866" providerId="ADAL" clId="{6BFA7752-9EC0-471E-AC56-E890149C7F72}" dt="2023-12-11T04:07:30.110" v="1299" actId="26606"/>
          <ac:picMkLst>
            <pc:docMk/>
            <pc:sldMk cId="466637426" sldId="264"/>
            <ac:picMk id="26" creationId="{16129563-ECD7-D5FD-508B-25E2C4886329}"/>
          </ac:picMkLst>
        </pc:picChg>
        <pc:picChg chg="add del">
          <ac:chgData name="PALANIAPPAN Devarajan" userId="0ccb0e75-6f62-4860-b5c8-e1d1cc272866" providerId="ADAL" clId="{6BFA7752-9EC0-471E-AC56-E890149C7F72}" dt="2023-12-11T04:07:02.912" v="1290" actId="26606"/>
          <ac:picMkLst>
            <pc:docMk/>
            <pc:sldMk cId="466637426" sldId="264"/>
            <ac:picMk id="26" creationId="{1F5FC096-8BCE-64C9-2653-F50DBEABF53E}"/>
          </ac:picMkLst>
        </pc:picChg>
        <pc:picChg chg="add del">
          <ac:chgData name="PALANIAPPAN Devarajan" userId="0ccb0e75-6f62-4860-b5c8-e1d1cc272866" providerId="ADAL" clId="{6BFA7752-9EC0-471E-AC56-E890149C7F72}" dt="2023-12-11T04:06:56.964" v="1287" actId="26606"/>
          <ac:picMkLst>
            <pc:docMk/>
            <pc:sldMk cId="466637426" sldId="264"/>
            <ac:picMk id="26" creationId="{37F0CD60-2613-4AE5-DE51-3BE189017DC6}"/>
          </ac:picMkLst>
        </pc:picChg>
        <pc:picChg chg="add del">
          <ac:chgData name="PALANIAPPAN Devarajan" userId="0ccb0e75-6f62-4860-b5c8-e1d1cc272866" providerId="ADAL" clId="{6BFA7752-9EC0-471E-AC56-E890149C7F72}" dt="2023-12-11T04:01:42.227" v="1229" actId="26606"/>
          <ac:picMkLst>
            <pc:docMk/>
            <pc:sldMk cId="466637426" sldId="264"/>
            <ac:picMk id="26" creationId="{465A9F93-AB85-6928-5EC7-05946D1933E4}"/>
          </ac:picMkLst>
        </pc:picChg>
        <pc:picChg chg="add del">
          <ac:chgData name="PALANIAPPAN Devarajan" userId="0ccb0e75-6f62-4860-b5c8-e1d1cc272866" providerId="ADAL" clId="{6BFA7752-9EC0-471E-AC56-E890149C7F72}" dt="2023-12-11T04:06:45.952" v="1281" actId="26606"/>
          <ac:picMkLst>
            <pc:docMk/>
            <pc:sldMk cId="466637426" sldId="264"/>
            <ac:picMk id="26" creationId="{54764628-2BA5-234D-DC28-AF8260FC9345}"/>
          </ac:picMkLst>
        </pc:picChg>
        <pc:picChg chg="add del">
          <ac:chgData name="PALANIAPPAN Devarajan" userId="0ccb0e75-6f62-4860-b5c8-e1d1cc272866" providerId="ADAL" clId="{6BFA7752-9EC0-471E-AC56-E890149C7F72}" dt="2023-12-11T04:24:15.793" v="1341" actId="26606"/>
          <ac:picMkLst>
            <pc:docMk/>
            <pc:sldMk cId="466637426" sldId="264"/>
            <ac:picMk id="26" creationId="{73A67920-C356-A768-5B6D-09AF783F334D}"/>
          </ac:picMkLst>
        </pc:picChg>
        <pc:picChg chg="add del">
          <ac:chgData name="PALANIAPPAN Devarajan" userId="0ccb0e75-6f62-4860-b5c8-e1d1cc272866" providerId="ADAL" clId="{6BFA7752-9EC0-471E-AC56-E890149C7F72}" dt="2023-12-11T04:07:12.593" v="1293" actId="26606"/>
          <ac:picMkLst>
            <pc:docMk/>
            <pc:sldMk cId="466637426" sldId="264"/>
            <ac:picMk id="26" creationId="{9659DDA5-D8B5-AECC-B168-253FD402E617}"/>
          </ac:picMkLst>
        </pc:picChg>
        <pc:picChg chg="add del">
          <ac:chgData name="PALANIAPPAN Devarajan" userId="0ccb0e75-6f62-4860-b5c8-e1d1cc272866" providerId="ADAL" clId="{6BFA7752-9EC0-471E-AC56-E890149C7F72}" dt="2023-12-11T04:10:44.319" v="1331" actId="26606"/>
          <ac:picMkLst>
            <pc:docMk/>
            <pc:sldMk cId="466637426" sldId="264"/>
            <ac:picMk id="26" creationId="{9CA90631-EA69-75D3-6D18-0B21B1F3A715}"/>
          </ac:picMkLst>
        </pc:picChg>
        <pc:picChg chg="add del">
          <ac:chgData name="PALANIAPPAN Devarajan" userId="0ccb0e75-6f62-4860-b5c8-e1d1cc272866" providerId="ADAL" clId="{6BFA7752-9EC0-471E-AC56-E890149C7F72}" dt="2023-12-11T04:04:39.017" v="1244" actId="26606"/>
          <ac:picMkLst>
            <pc:docMk/>
            <pc:sldMk cId="466637426" sldId="264"/>
            <ac:picMk id="26" creationId="{9F4FA499-0CAC-1492-0891-E364A04B3965}"/>
          </ac:picMkLst>
        </pc:picChg>
        <pc:picChg chg="add del">
          <ac:chgData name="PALANIAPPAN Devarajan" userId="0ccb0e75-6f62-4860-b5c8-e1d1cc272866" providerId="ADAL" clId="{6BFA7752-9EC0-471E-AC56-E890149C7F72}" dt="2023-12-11T04:07:22.496" v="1296" actId="26606"/>
          <ac:picMkLst>
            <pc:docMk/>
            <pc:sldMk cId="466637426" sldId="264"/>
            <ac:picMk id="26" creationId="{9F81B833-7EA3-CCE1-7466-0D3154E05978}"/>
          </ac:picMkLst>
        </pc:picChg>
        <pc:picChg chg="add del">
          <ac:chgData name="PALANIAPPAN Devarajan" userId="0ccb0e75-6f62-4860-b5c8-e1d1cc272866" providerId="ADAL" clId="{6BFA7752-9EC0-471E-AC56-E890149C7F72}" dt="2023-12-11T04:04:02.356" v="1241" actId="26606"/>
          <ac:picMkLst>
            <pc:docMk/>
            <pc:sldMk cId="466637426" sldId="264"/>
            <ac:picMk id="26" creationId="{A126C659-B868-5680-7FAB-FA061E0A3DEB}"/>
          </ac:picMkLst>
        </pc:picChg>
        <pc:picChg chg="add del">
          <ac:chgData name="PALANIAPPAN Devarajan" userId="0ccb0e75-6f62-4860-b5c8-e1d1cc272866" providerId="ADAL" clId="{6BFA7752-9EC0-471E-AC56-E890149C7F72}" dt="2023-12-11T04:06:49.980" v="1284" actId="26606"/>
          <ac:picMkLst>
            <pc:docMk/>
            <pc:sldMk cId="466637426" sldId="264"/>
            <ac:picMk id="26" creationId="{AE114DDC-9B3C-7197-F960-E73D392A2711}"/>
          </ac:picMkLst>
        </pc:picChg>
        <pc:picChg chg="add del">
          <ac:chgData name="PALANIAPPAN Devarajan" userId="0ccb0e75-6f62-4860-b5c8-e1d1cc272866" providerId="ADAL" clId="{6BFA7752-9EC0-471E-AC56-E890149C7F72}" dt="2023-12-11T04:05:26.540" v="1258" actId="26606"/>
          <ac:picMkLst>
            <pc:docMk/>
            <pc:sldMk cId="466637426" sldId="264"/>
            <ac:picMk id="26" creationId="{AEBEEA1E-3635-BB13-F505-4A5A4BB729BB}"/>
          </ac:picMkLst>
        </pc:picChg>
        <pc:picChg chg="add del">
          <ac:chgData name="PALANIAPPAN Devarajan" userId="0ccb0e75-6f62-4860-b5c8-e1d1cc272866" providerId="ADAL" clId="{6BFA7752-9EC0-471E-AC56-E890149C7F72}" dt="2023-12-11T04:05:51.959" v="1267" actId="26606"/>
          <ac:picMkLst>
            <pc:docMk/>
            <pc:sldMk cId="466637426" sldId="264"/>
            <ac:picMk id="26" creationId="{B3F4EC11-2C7B-523B-D4DF-92E2C8987E05}"/>
          </ac:picMkLst>
        </pc:picChg>
        <pc:picChg chg="add del">
          <ac:chgData name="PALANIAPPAN Devarajan" userId="0ccb0e75-6f62-4860-b5c8-e1d1cc272866" providerId="ADAL" clId="{6BFA7752-9EC0-471E-AC56-E890149C7F72}" dt="2023-12-11T04:05:53.341" v="1270" actId="26606"/>
          <ac:picMkLst>
            <pc:docMk/>
            <pc:sldMk cId="466637426" sldId="264"/>
            <ac:picMk id="26" creationId="{BA8DCC16-BC64-5265-8C63-7E5914B846C4}"/>
          </ac:picMkLst>
        </pc:picChg>
        <pc:picChg chg="add del">
          <ac:chgData name="PALANIAPPAN Devarajan" userId="0ccb0e75-6f62-4860-b5c8-e1d1cc272866" providerId="ADAL" clId="{6BFA7752-9EC0-471E-AC56-E890149C7F72}" dt="2023-12-11T04:07:48.420" v="1302" actId="26606"/>
          <ac:picMkLst>
            <pc:docMk/>
            <pc:sldMk cId="466637426" sldId="264"/>
            <ac:picMk id="26" creationId="{BFA0E74F-5A5E-EF5C-145E-EF8241FB9A8C}"/>
          </ac:picMkLst>
        </pc:picChg>
        <pc:picChg chg="add del">
          <ac:chgData name="PALANIAPPAN Devarajan" userId="0ccb0e75-6f62-4860-b5c8-e1d1cc272866" providerId="ADAL" clId="{6BFA7752-9EC0-471E-AC56-E890149C7F72}" dt="2023-12-11T04:10:10.962" v="1323" actId="26606"/>
          <ac:picMkLst>
            <pc:docMk/>
            <pc:sldMk cId="466637426" sldId="264"/>
            <ac:picMk id="26" creationId="{C0625AE0-6B1B-B79C-C6C0-2C42337D7966}"/>
          </ac:picMkLst>
        </pc:picChg>
        <pc:picChg chg="add del">
          <ac:chgData name="PALANIAPPAN Devarajan" userId="0ccb0e75-6f62-4860-b5c8-e1d1cc272866" providerId="ADAL" clId="{6BFA7752-9EC0-471E-AC56-E890149C7F72}" dt="2023-12-11T04:10:31.273" v="1328" actId="26606"/>
          <ac:picMkLst>
            <pc:docMk/>
            <pc:sldMk cId="466637426" sldId="264"/>
            <ac:picMk id="26" creationId="{C3B54B31-895B-0F11-0ED7-5F907856F334}"/>
          </ac:picMkLst>
        </pc:picChg>
        <pc:picChg chg="add del">
          <ac:chgData name="PALANIAPPAN Devarajan" userId="0ccb0e75-6f62-4860-b5c8-e1d1cc272866" providerId="ADAL" clId="{6BFA7752-9EC0-471E-AC56-E890149C7F72}" dt="2023-12-11T04:05:42.949" v="1261" actId="26606"/>
          <ac:picMkLst>
            <pc:docMk/>
            <pc:sldMk cId="466637426" sldId="264"/>
            <ac:picMk id="26" creationId="{C75D0CB6-22F3-23FD-F119-E363C3026A7A}"/>
          </ac:picMkLst>
        </pc:picChg>
        <pc:picChg chg="add del">
          <ac:chgData name="PALANIAPPAN Devarajan" userId="0ccb0e75-6f62-4860-b5c8-e1d1cc272866" providerId="ADAL" clId="{6BFA7752-9EC0-471E-AC56-E890149C7F72}" dt="2023-12-11T04:09:57.522" v="1320" actId="26606"/>
          <ac:picMkLst>
            <pc:docMk/>
            <pc:sldMk cId="466637426" sldId="264"/>
            <ac:picMk id="26" creationId="{C8930B2E-CA0D-004E-32F2-947C935A7CE7}"/>
          </ac:picMkLst>
        </pc:picChg>
        <pc:picChg chg="add del">
          <ac:chgData name="PALANIAPPAN Devarajan" userId="0ccb0e75-6f62-4860-b5c8-e1d1cc272866" providerId="ADAL" clId="{6BFA7752-9EC0-471E-AC56-E890149C7F72}" dt="2023-12-11T04:06:09.947" v="1273" actId="26606"/>
          <ac:picMkLst>
            <pc:docMk/>
            <pc:sldMk cId="466637426" sldId="264"/>
            <ac:picMk id="26" creationId="{DA225F38-EE14-0AB1-1B3F-83BC36864764}"/>
          </ac:picMkLst>
        </pc:picChg>
        <pc:picChg chg="add del">
          <ac:chgData name="PALANIAPPAN Devarajan" userId="0ccb0e75-6f62-4860-b5c8-e1d1cc272866" providerId="ADAL" clId="{6BFA7752-9EC0-471E-AC56-E890149C7F72}" dt="2023-12-11T04:05:13.249" v="1255" actId="26606"/>
          <ac:picMkLst>
            <pc:docMk/>
            <pc:sldMk cId="466637426" sldId="264"/>
            <ac:picMk id="26" creationId="{EA919A4D-531C-C4A2-B04A-01F7CC39B966}"/>
          </ac:picMkLst>
        </pc:picChg>
        <pc:picChg chg="add del">
          <ac:chgData name="PALANIAPPAN Devarajan" userId="0ccb0e75-6f62-4860-b5c8-e1d1cc272866" providerId="ADAL" clId="{6BFA7752-9EC0-471E-AC56-E890149C7F72}" dt="2023-12-11T04:05:48.299" v="1264" actId="26606"/>
          <ac:picMkLst>
            <pc:docMk/>
            <pc:sldMk cId="466637426" sldId="264"/>
            <ac:picMk id="26" creationId="{F0560E54-D571-3600-1B6F-AFD14B3C4F9E}"/>
          </ac:picMkLst>
        </pc:picChg>
        <pc:picChg chg="add del mod replId">
          <ac:chgData name="PALANIAPPAN Devarajan" userId="0ccb0e75-6f62-4860-b5c8-e1d1cc272866" providerId="ADAL" clId="{6BFA7752-9EC0-471E-AC56-E890149C7F72}" dt="2023-12-15T12:21:39.112" v="2167" actId="1076"/>
          <ac:picMkLst>
            <pc:docMk/>
            <pc:sldMk cId="466637426" sldId="264"/>
            <ac:picMk id="26" creationId="{F3C911E1-46BD-53D2-75EB-D97D60015B52}"/>
          </ac:picMkLst>
        </pc:picChg>
        <pc:picChg chg="add del mod ord replId">
          <ac:chgData name="PALANIAPPAN Devarajan" userId="0ccb0e75-6f62-4860-b5c8-e1d1cc272866" providerId="ADAL" clId="{6BFA7752-9EC0-471E-AC56-E890149C7F72}" dt="2023-12-11T04:04:51.087" v="1251" actId="26606"/>
          <ac:picMkLst>
            <pc:docMk/>
            <pc:sldMk cId="466637426" sldId="264"/>
            <ac:picMk id="76" creationId="{906F0168-00A8-9AF7-C9E6-A30E4ED0775D}"/>
          </ac:picMkLst>
        </pc:picChg>
        <pc:picChg chg="add del mod replId">
          <ac:chgData name="PALANIAPPAN Devarajan" userId="0ccb0e75-6f62-4860-b5c8-e1d1cc272866" providerId="ADAL" clId="{6BFA7752-9EC0-471E-AC56-E890149C7F72}" dt="2023-12-11T04:04:52.660" v="1252" actId="26606"/>
          <ac:picMkLst>
            <pc:docMk/>
            <pc:sldMk cId="466637426" sldId="264"/>
            <ac:picMk id="84" creationId="{41BBB292-DBA3-E313-35DE-DA26735A98D1}"/>
          </ac:picMkLst>
        </pc:picChg>
        <pc:picChg chg="add del mod replId">
          <ac:chgData name="PALANIAPPAN Devarajan" userId="0ccb0e75-6f62-4860-b5c8-e1d1cc272866" providerId="ADAL" clId="{6BFA7752-9EC0-471E-AC56-E890149C7F72}" dt="2023-12-11T04:06:09.979" v="1275" actId="26606"/>
          <ac:picMkLst>
            <pc:docMk/>
            <pc:sldMk cId="466637426" sldId="264"/>
            <ac:picMk id="113" creationId="{0B98AE42-85FB-5464-23BF-0DF4BCB165FB}"/>
          </ac:picMkLst>
        </pc:picChg>
        <pc:picChg chg="add del mod replId">
          <ac:chgData name="PALANIAPPAN Devarajan" userId="0ccb0e75-6f62-4860-b5c8-e1d1cc272866" providerId="ADAL" clId="{6BFA7752-9EC0-471E-AC56-E890149C7F72}" dt="2023-12-11T04:10:10.995" v="1325" actId="26606"/>
          <ac:picMkLst>
            <pc:docMk/>
            <pc:sldMk cId="466637426" sldId="264"/>
            <ac:picMk id="143" creationId="{88A050A4-E132-222E-7040-780161B5962F}"/>
          </ac:picMkLst>
        </pc:picChg>
        <pc:cxnChg chg="add del">
          <ac:chgData name="PALANIAPPAN Devarajan" userId="0ccb0e75-6f62-4860-b5c8-e1d1cc272866" providerId="ADAL" clId="{6BFA7752-9EC0-471E-AC56-E890149C7F72}" dt="2023-12-08T13:58:09.295" v="870" actId="26606"/>
          <ac:cxnSpMkLst>
            <pc:docMk/>
            <pc:sldMk cId="466637426" sldId="264"/>
            <ac:cxnSpMk id="16" creationId="{23AAC9B5-8015-485C-ACF9-A750390E9A56}"/>
          </ac:cxnSpMkLst>
        </pc:cxnChg>
        <pc:cxnChg chg="add del">
          <ac:chgData name="PALANIAPPAN Devarajan" userId="0ccb0e75-6f62-4860-b5c8-e1d1cc272866" providerId="ADAL" clId="{6BFA7752-9EC0-471E-AC56-E890149C7F72}" dt="2023-12-08T14:05:31.663" v="951" actId="26606"/>
          <ac:cxnSpMkLst>
            <pc:docMk/>
            <pc:sldMk cId="466637426" sldId="264"/>
            <ac:cxnSpMk id="44" creationId="{C49DA8F6-BCC1-4447-B54C-57856834B94B}"/>
          </ac:cxnSpMkLst>
        </pc:cxnChg>
        <pc:cxnChg chg="add del">
          <ac:chgData name="PALANIAPPAN Devarajan" userId="0ccb0e75-6f62-4860-b5c8-e1d1cc272866" providerId="ADAL" clId="{6BFA7752-9EC0-471E-AC56-E890149C7F72}" dt="2023-12-11T04:04:39.017" v="1244" actId="26606"/>
          <ac:cxnSpMkLst>
            <pc:docMk/>
            <pc:sldMk cId="466637426" sldId="264"/>
            <ac:cxnSpMk id="78" creationId="{1503BFE4-729B-D9D0-C17B-501E6AF1127A}"/>
          </ac:cxnSpMkLst>
        </pc:cxnChg>
        <pc:cxnChg chg="add del">
          <ac:chgData name="PALANIAPPAN Devarajan" userId="0ccb0e75-6f62-4860-b5c8-e1d1cc272866" providerId="ADAL" clId="{6BFA7752-9EC0-471E-AC56-E890149C7F72}" dt="2023-12-11T04:09:22.667" v="1308" actId="26606"/>
          <ac:cxnSpMkLst>
            <pc:docMk/>
            <pc:sldMk cId="466637426" sldId="264"/>
            <ac:cxnSpMk id="118" creationId="{08671CFF-13CE-4046-6B91-44F30DCCF2E7}"/>
          </ac:cxnSpMkLst>
        </pc:cxnChg>
        <pc:cxnChg chg="add del">
          <ac:chgData name="PALANIAPPAN Devarajan" userId="0ccb0e75-6f62-4860-b5c8-e1d1cc272866" providerId="ADAL" clId="{6BFA7752-9EC0-471E-AC56-E890149C7F72}" dt="2023-12-11T04:24:15.793" v="1341" actId="26606"/>
          <ac:cxnSpMkLst>
            <pc:docMk/>
            <pc:sldMk cId="466637426" sldId="264"/>
            <ac:cxnSpMk id="146" creationId="{1503BFE4-729B-D9D0-C17B-501E6AF1127A}"/>
          </ac:cxnSpMkLst>
        </pc:cxnChg>
      </pc:sldChg>
      <pc:sldChg chg="new del">
        <pc:chgData name="PALANIAPPAN Devarajan" userId="0ccb0e75-6f62-4860-b5c8-e1d1cc272866" providerId="ADAL" clId="{6BFA7752-9EC0-471E-AC56-E890149C7F72}" dt="2023-12-07T07:37:38.281" v="174" actId="47"/>
        <pc:sldMkLst>
          <pc:docMk/>
          <pc:sldMk cId="567649349" sldId="264"/>
        </pc:sldMkLst>
      </pc:sldChg>
      <pc:sldChg chg="new del">
        <pc:chgData name="PALANIAPPAN Devarajan" userId="0ccb0e75-6f62-4860-b5c8-e1d1cc272866" providerId="ADAL" clId="{6BFA7752-9EC0-471E-AC56-E890149C7F72}" dt="2023-12-07T07:37:38.122" v="173" actId="47"/>
        <pc:sldMkLst>
          <pc:docMk/>
          <pc:sldMk cId="1911966388" sldId="265"/>
        </pc:sldMkLst>
      </pc:sldChg>
      <pc:sldChg chg="addSp modSp new del mod">
        <pc:chgData name="PALANIAPPAN Devarajan" userId="0ccb0e75-6f62-4860-b5c8-e1d1cc272866" providerId="ADAL" clId="{6BFA7752-9EC0-471E-AC56-E890149C7F72}" dt="2023-12-08T14:23:45.858" v="1085" actId="47"/>
        <pc:sldMkLst>
          <pc:docMk/>
          <pc:sldMk cId="4087613528" sldId="265"/>
        </pc:sldMkLst>
        <pc:picChg chg="add mod">
          <ac:chgData name="PALANIAPPAN Devarajan" userId="0ccb0e75-6f62-4860-b5c8-e1d1cc272866" providerId="ADAL" clId="{6BFA7752-9EC0-471E-AC56-E890149C7F72}" dt="2023-12-08T14:23:32.222" v="1018" actId="27614"/>
          <ac:picMkLst>
            <pc:docMk/>
            <pc:sldMk cId="4087613528" sldId="265"/>
            <ac:picMk id="3" creationId="{51A8E2DB-9879-7953-09FC-59DD0C047C35}"/>
          </ac:picMkLst>
        </pc:picChg>
        <pc:picChg chg="add mod">
          <ac:chgData name="PALANIAPPAN Devarajan" userId="0ccb0e75-6f62-4860-b5c8-e1d1cc272866" providerId="ADAL" clId="{6BFA7752-9EC0-471E-AC56-E890149C7F72}" dt="2023-12-08T14:23:32.143" v="1013" actId="27614"/>
          <ac:picMkLst>
            <pc:docMk/>
            <pc:sldMk cId="4087613528" sldId="265"/>
            <ac:picMk id="5" creationId="{F9747A17-2253-3FE2-C2A4-8C7F9F177C09}"/>
          </ac:picMkLst>
        </pc:picChg>
        <pc:picChg chg="add mod">
          <ac:chgData name="PALANIAPPAN Devarajan" userId="0ccb0e75-6f62-4860-b5c8-e1d1cc272866" providerId="ADAL" clId="{6BFA7752-9EC0-471E-AC56-E890149C7F72}" dt="2023-12-08T14:23:35.783" v="1078" actId="27614"/>
          <ac:picMkLst>
            <pc:docMk/>
            <pc:sldMk cId="4087613528" sldId="265"/>
            <ac:picMk id="7" creationId="{69ECAC39-E12D-F32B-879A-64BD03B58C9B}"/>
          </ac:picMkLst>
        </pc:picChg>
        <pc:picChg chg="add mod">
          <ac:chgData name="PALANIAPPAN Devarajan" userId="0ccb0e75-6f62-4860-b5c8-e1d1cc272866" providerId="ADAL" clId="{6BFA7752-9EC0-471E-AC56-E890149C7F72}" dt="2023-12-08T14:23:32.128" v="1012" actId="27614"/>
          <ac:picMkLst>
            <pc:docMk/>
            <pc:sldMk cId="4087613528" sldId="265"/>
            <ac:picMk id="9" creationId="{65459199-ACF8-925E-1F72-41A25838B957}"/>
          </ac:picMkLst>
        </pc:picChg>
        <pc:picChg chg="add mod">
          <ac:chgData name="PALANIAPPAN Devarajan" userId="0ccb0e75-6f62-4860-b5c8-e1d1cc272866" providerId="ADAL" clId="{6BFA7752-9EC0-471E-AC56-E890149C7F72}" dt="2023-12-08T14:23:32.332" v="1019" actId="27614"/>
          <ac:picMkLst>
            <pc:docMk/>
            <pc:sldMk cId="4087613528" sldId="265"/>
            <ac:picMk id="11" creationId="{069AB68A-25C8-EB80-37F0-BDEEDCB6BD92}"/>
          </ac:picMkLst>
        </pc:picChg>
        <pc:picChg chg="add mod">
          <ac:chgData name="PALANIAPPAN Devarajan" userId="0ccb0e75-6f62-4860-b5c8-e1d1cc272866" providerId="ADAL" clId="{6BFA7752-9EC0-471E-AC56-E890149C7F72}" dt="2023-12-08T14:23:32.143" v="1014" actId="27614"/>
          <ac:picMkLst>
            <pc:docMk/>
            <pc:sldMk cId="4087613528" sldId="265"/>
            <ac:picMk id="13" creationId="{2FEE9CEA-5C3F-5549-8E4E-E3D5787ED195}"/>
          </ac:picMkLst>
        </pc:picChg>
        <pc:picChg chg="add mod">
          <ac:chgData name="PALANIAPPAN Devarajan" userId="0ccb0e75-6f62-4860-b5c8-e1d1cc272866" providerId="ADAL" clId="{6BFA7752-9EC0-471E-AC56-E890149C7F72}" dt="2023-12-08T14:23:32.426" v="1028" actId="27614"/>
          <ac:picMkLst>
            <pc:docMk/>
            <pc:sldMk cId="4087613528" sldId="265"/>
            <ac:picMk id="15" creationId="{F44C993F-ABBC-8ECF-ACC6-860ADD0704B9}"/>
          </ac:picMkLst>
        </pc:picChg>
        <pc:picChg chg="add mod">
          <ac:chgData name="PALANIAPPAN Devarajan" userId="0ccb0e75-6f62-4860-b5c8-e1d1cc272866" providerId="ADAL" clId="{6BFA7752-9EC0-471E-AC56-E890149C7F72}" dt="2023-12-08T14:23:32.332" v="1020" actId="27614"/>
          <ac:picMkLst>
            <pc:docMk/>
            <pc:sldMk cId="4087613528" sldId="265"/>
            <ac:picMk id="17" creationId="{EBC198E3-D25D-6640-F753-EB83DFA213BC}"/>
          </ac:picMkLst>
        </pc:picChg>
        <pc:picChg chg="add mod">
          <ac:chgData name="PALANIAPPAN Devarajan" userId="0ccb0e75-6f62-4860-b5c8-e1d1cc272866" providerId="ADAL" clId="{6BFA7752-9EC0-471E-AC56-E890149C7F72}" dt="2023-12-08T14:23:35.878" v="1079" actId="27614"/>
          <ac:picMkLst>
            <pc:docMk/>
            <pc:sldMk cId="4087613528" sldId="265"/>
            <ac:picMk id="19" creationId="{5CDBB98B-632D-105C-8DBC-62C4EA7B66E1}"/>
          </ac:picMkLst>
        </pc:picChg>
        <pc:picChg chg="add mod">
          <ac:chgData name="PALANIAPPAN Devarajan" userId="0ccb0e75-6f62-4860-b5c8-e1d1cc272866" providerId="ADAL" clId="{6BFA7752-9EC0-471E-AC56-E890149C7F72}" dt="2023-12-08T14:23:27.975" v="1011"/>
          <ac:picMkLst>
            <pc:docMk/>
            <pc:sldMk cId="4087613528" sldId="265"/>
            <ac:picMk id="21" creationId="{C6F6407F-1FAE-7473-7FA9-37C91C089900}"/>
          </ac:picMkLst>
        </pc:picChg>
        <pc:picChg chg="add mod">
          <ac:chgData name="PALANIAPPAN Devarajan" userId="0ccb0e75-6f62-4860-b5c8-e1d1cc272866" providerId="ADAL" clId="{6BFA7752-9EC0-471E-AC56-E890149C7F72}" dt="2023-12-08T14:23:27.975" v="1011"/>
          <ac:picMkLst>
            <pc:docMk/>
            <pc:sldMk cId="4087613528" sldId="265"/>
            <ac:picMk id="23" creationId="{14D700B7-847B-F9A9-C7C0-BE8DA809DF4F}"/>
          </ac:picMkLst>
        </pc:picChg>
        <pc:picChg chg="add mod">
          <ac:chgData name="PALANIAPPAN Devarajan" userId="0ccb0e75-6f62-4860-b5c8-e1d1cc272866" providerId="ADAL" clId="{6BFA7752-9EC0-471E-AC56-E890149C7F72}" dt="2023-12-08T14:23:27.975" v="1011"/>
          <ac:picMkLst>
            <pc:docMk/>
            <pc:sldMk cId="4087613528" sldId="265"/>
            <ac:picMk id="25" creationId="{C4A2F6B8-BB09-D226-3A53-884B64A5B967}"/>
          </ac:picMkLst>
        </pc:picChg>
        <pc:picChg chg="add mod">
          <ac:chgData name="PALANIAPPAN Devarajan" userId="0ccb0e75-6f62-4860-b5c8-e1d1cc272866" providerId="ADAL" clId="{6BFA7752-9EC0-471E-AC56-E890149C7F72}" dt="2023-12-08T14:23:32.332" v="1021" actId="27614"/>
          <ac:picMkLst>
            <pc:docMk/>
            <pc:sldMk cId="4087613528" sldId="265"/>
            <ac:picMk id="27" creationId="{EAA7209C-1B86-F2AC-8C04-21BD73F00ED3}"/>
          </ac:picMkLst>
        </pc:picChg>
        <pc:picChg chg="add mod">
          <ac:chgData name="PALANIAPPAN Devarajan" userId="0ccb0e75-6f62-4860-b5c8-e1d1cc272866" providerId="ADAL" clId="{6BFA7752-9EC0-471E-AC56-E890149C7F72}" dt="2023-12-08T14:23:36.160" v="1081" actId="27614"/>
          <ac:picMkLst>
            <pc:docMk/>
            <pc:sldMk cId="4087613528" sldId="265"/>
            <ac:picMk id="29" creationId="{70974B3C-9448-2F67-DC5E-6F84EECF1501}"/>
          </ac:picMkLst>
        </pc:picChg>
        <pc:picChg chg="add mod">
          <ac:chgData name="PALANIAPPAN Devarajan" userId="0ccb0e75-6f62-4860-b5c8-e1d1cc272866" providerId="ADAL" clId="{6BFA7752-9EC0-471E-AC56-E890149C7F72}" dt="2023-12-08T14:23:32.143" v="1015" actId="27614"/>
          <ac:picMkLst>
            <pc:docMk/>
            <pc:sldMk cId="4087613528" sldId="265"/>
            <ac:picMk id="31" creationId="{14110CD2-8F91-61AE-4A4A-C0CC8AEBF454}"/>
          </ac:picMkLst>
        </pc:picChg>
        <pc:picChg chg="add mod">
          <ac:chgData name="PALANIAPPAN Devarajan" userId="0ccb0e75-6f62-4860-b5c8-e1d1cc272866" providerId="ADAL" clId="{6BFA7752-9EC0-471E-AC56-E890149C7F72}" dt="2023-12-08T14:23:27.975" v="1011"/>
          <ac:picMkLst>
            <pc:docMk/>
            <pc:sldMk cId="4087613528" sldId="265"/>
            <ac:picMk id="33" creationId="{C5359AAB-6FA5-BA11-E938-A61E1390DC25}"/>
          </ac:picMkLst>
        </pc:picChg>
        <pc:picChg chg="add mod">
          <ac:chgData name="PALANIAPPAN Devarajan" userId="0ccb0e75-6f62-4860-b5c8-e1d1cc272866" providerId="ADAL" clId="{6BFA7752-9EC0-471E-AC56-E890149C7F72}" dt="2023-12-08T14:23:32.332" v="1022" actId="27614"/>
          <ac:picMkLst>
            <pc:docMk/>
            <pc:sldMk cId="4087613528" sldId="265"/>
            <ac:picMk id="35" creationId="{AF8327B9-8343-2C52-CFBB-EA03A2FA8FC9}"/>
          </ac:picMkLst>
        </pc:picChg>
        <pc:picChg chg="add mod">
          <ac:chgData name="PALANIAPPAN Devarajan" userId="0ccb0e75-6f62-4860-b5c8-e1d1cc272866" providerId="ADAL" clId="{6BFA7752-9EC0-471E-AC56-E890149C7F72}" dt="2023-12-08T14:23:27.975" v="1011"/>
          <ac:picMkLst>
            <pc:docMk/>
            <pc:sldMk cId="4087613528" sldId="265"/>
            <ac:picMk id="37" creationId="{BAED9797-D2CD-5B29-91B6-C61FD5D7928B}"/>
          </ac:picMkLst>
        </pc:picChg>
        <pc:picChg chg="add mod">
          <ac:chgData name="PALANIAPPAN Devarajan" userId="0ccb0e75-6f62-4860-b5c8-e1d1cc272866" providerId="ADAL" clId="{6BFA7752-9EC0-471E-AC56-E890149C7F72}" dt="2023-12-08T14:23:32.332" v="1023" actId="27614"/>
          <ac:picMkLst>
            <pc:docMk/>
            <pc:sldMk cId="4087613528" sldId="265"/>
            <ac:picMk id="39" creationId="{E0153325-5C17-305A-FDA4-FD22F4887CA3}"/>
          </ac:picMkLst>
        </pc:picChg>
        <pc:picChg chg="add mod">
          <ac:chgData name="PALANIAPPAN Devarajan" userId="0ccb0e75-6f62-4860-b5c8-e1d1cc272866" providerId="ADAL" clId="{6BFA7752-9EC0-471E-AC56-E890149C7F72}" dt="2023-12-08T14:23:36.285" v="1082" actId="27614"/>
          <ac:picMkLst>
            <pc:docMk/>
            <pc:sldMk cId="4087613528" sldId="265"/>
            <ac:picMk id="41" creationId="{91757EA0-4E9E-CCB8-0ACE-610E23A5CE51}"/>
          </ac:picMkLst>
        </pc:picChg>
        <pc:picChg chg="add mod">
          <ac:chgData name="PALANIAPPAN Devarajan" userId="0ccb0e75-6f62-4860-b5c8-e1d1cc272866" providerId="ADAL" clId="{6BFA7752-9EC0-471E-AC56-E890149C7F72}" dt="2023-12-08T14:23:32.442" v="1030" actId="27614"/>
          <ac:picMkLst>
            <pc:docMk/>
            <pc:sldMk cId="4087613528" sldId="265"/>
            <ac:picMk id="43" creationId="{3D984417-FA63-75D7-7FB5-EAFA59786537}"/>
          </ac:picMkLst>
        </pc:picChg>
        <pc:picChg chg="add mod">
          <ac:chgData name="PALANIAPPAN Devarajan" userId="0ccb0e75-6f62-4860-b5c8-e1d1cc272866" providerId="ADAL" clId="{6BFA7752-9EC0-471E-AC56-E890149C7F72}" dt="2023-12-08T14:23:32.332" v="1024" actId="27614"/>
          <ac:picMkLst>
            <pc:docMk/>
            <pc:sldMk cId="4087613528" sldId="265"/>
            <ac:picMk id="45" creationId="{51A1A03A-AA28-DA6C-6415-4F79F282D801}"/>
          </ac:picMkLst>
        </pc:picChg>
        <pc:picChg chg="add mod">
          <ac:chgData name="PALANIAPPAN Devarajan" userId="0ccb0e75-6f62-4860-b5c8-e1d1cc272866" providerId="ADAL" clId="{6BFA7752-9EC0-471E-AC56-E890149C7F72}" dt="2023-12-08T14:23:32.332" v="1025" actId="27614"/>
          <ac:picMkLst>
            <pc:docMk/>
            <pc:sldMk cId="4087613528" sldId="265"/>
            <ac:picMk id="47" creationId="{9BC915E4-624F-9313-88BB-9EFADDDADC67}"/>
          </ac:picMkLst>
        </pc:picChg>
        <pc:picChg chg="add mod">
          <ac:chgData name="PALANIAPPAN Devarajan" userId="0ccb0e75-6f62-4860-b5c8-e1d1cc272866" providerId="ADAL" clId="{6BFA7752-9EC0-471E-AC56-E890149C7F72}" dt="2023-12-08T14:23:32.332" v="1026" actId="27614"/>
          <ac:picMkLst>
            <pc:docMk/>
            <pc:sldMk cId="4087613528" sldId="265"/>
            <ac:picMk id="49" creationId="{8DE69C84-7626-227A-6EFC-4EA8ED18628A}"/>
          </ac:picMkLst>
        </pc:picChg>
        <pc:picChg chg="add mod">
          <ac:chgData name="PALANIAPPAN Devarajan" userId="0ccb0e75-6f62-4860-b5c8-e1d1cc272866" providerId="ADAL" clId="{6BFA7752-9EC0-471E-AC56-E890149C7F72}" dt="2023-12-08T14:23:32.520" v="1039" actId="27614"/>
          <ac:picMkLst>
            <pc:docMk/>
            <pc:sldMk cId="4087613528" sldId="265"/>
            <ac:picMk id="51" creationId="{5FCAF063-FECD-71D3-1241-CA9ECE174F49}"/>
          </ac:picMkLst>
        </pc:picChg>
        <pc:picChg chg="add mod">
          <ac:chgData name="PALANIAPPAN Devarajan" userId="0ccb0e75-6f62-4860-b5c8-e1d1cc272866" providerId="ADAL" clId="{6BFA7752-9EC0-471E-AC56-E890149C7F72}" dt="2023-12-08T14:23:32.442" v="1031" actId="27614"/>
          <ac:picMkLst>
            <pc:docMk/>
            <pc:sldMk cId="4087613528" sldId="265"/>
            <ac:picMk id="53" creationId="{7252BBE3-B05F-A1AB-4C5B-A8452A36B478}"/>
          </ac:picMkLst>
        </pc:picChg>
        <pc:picChg chg="add mod">
          <ac:chgData name="PALANIAPPAN Devarajan" userId="0ccb0e75-6f62-4860-b5c8-e1d1cc272866" providerId="ADAL" clId="{6BFA7752-9EC0-471E-AC56-E890149C7F72}" dt="2023-12-08T14:23:32.143" v="1016" actId="27614"/>
          <ac:picMkLst>
            <pc:docMk/>
            <pc:sldMk cId="4087613528" sldId="265"/>
            <ac:picMk id="55" creationId="{DC55301B-9075-FA4D-3E93-C8212D5A1D07}"/>
          </ac:picMkLst>
        </pc:picChg>
        <pc:picChg chg="add mod">
          <ac:chgData name="PALANIAPPAN Devarajan" userId="0ccb0e75-6f62-4860-b5c8-e1d1cc272866" providerId="ADAL" clId="{6BFA7752-9EC0-471E-AC56-E890149C7F72}" dt="2023-12-08T14:23:32.442" v="1032" actId="27614"/>
          <ac:picMkLst>
            <pc:docMk/>
            <pc:sldMk cId="4087613528" sldId="265"/>
            <ac:picMk id="57" creationId="{E97B75D7-8DEF-09A3-5701-B3838D048840}"/>
          </ac:picMkLst>
        </pc:picChg>
        <pc:picChg chg="add mod">
          <ac:chgData name="PALANIAPPAN Devarajan" userId="0ccb0e75-6f62-4860-b5c8-e1d1cc272866" providerId="ADAL" clId="{6BFA7752-9EC0-471E-AC56-E890149C7F72}" dt="2023-12-08T14:23:32.442" v="1033" actId="27614"/>
          <ac:picMkLst>
            <pc:docMk/>
            <pc:sldMk cId="4087613528" sldId="265"/>
            <ac:picMk id="59" creationId="{5A1B2468-6CB0-FCB4-9400-7D24B007C57D}"/>
          </ac:picMkLst>
        </pc:picChg>
        <pc:picChg chg="add mod">
          <ac:chgData name="PALANIAPPAN Devarajan" userId="0ccb0e75-6f62-4860-b5c8-e1d1cc272866" providerId="ADAL" clId="{6BFA7752-9EC0-471E-AC56-E890149C7F72}" dt="2023-12-08T14:23:32.332" v="1027" actId="27614"/>
          <ac:picMkLst>
            <pc:docMk/>
            <pc:sldMk cId="4087613528" sldId="265"/>
            <ac:picMk id="61" creationId="{9E715DD4-04DB-0142-273B-03198B81F648}"/>
          </ac:picMkLst>
        </pc:picChg>
        <pc:picChg chg="add mod">
          <ac:chgData name="PALANIAPPAN Devarajan" userId="0ccb0e75-6f62-4860-b5c8-e1d1cc272866" providerId="ADAL" clId="{6BFA7752-9EC0-471E-AC56-E890149C7F72}" dt="2023-12-08T14:23:32.834" v="1057" actId="27614"/>
          <ac:picMkLst>
            <pc:docMk/>
            <pc:sldMk cId="4087613528" sldId="265"/>
            <ac:picMk id="63" creationId="{3953FA8D-83EA-A583-5EB6-EF411411E284}"/>
          </ac:picMkLst>
        </pc:picChg>
        <pc:picChg chg="add mod">
          <ac:chgData name="PALANIAPPAN Devarajan" userId="0ccb0e75-6f62-4860-b5c8-e1d1cc272866" providerId="ADAL" clId="{6BFA7752-9EC0-471E-AC56-E890149C7F72}" dt="2023-12-08T14:23:32.630" v="1044" actId="27614"/>
          <ac:picMkLst>
            <pc:docMk/>
            <pc:sldMk cId="4087613528" sldId="265"/>
            <ac:picMk id="65" creationId="{0DAD9C91-3C6B-3C03-751E-072B85B186E7}"/>
          </ac:picMkLst>
        </pc:picChg>
        <pc:picChg chg="add mod">
          <ac:chgData name="PALANIAPPAN Devarajan" userId="0ccb0e75-6f62-4860-b5c8-e1d1cc272866" providerId="ADAL" clId="{6BFA7752-9EC0-471E-AC56-E890149C7F72}" dt="2023-12-08T14:23:32.931" v="1063" actId="27614"/>
          <ac:picMkLst>
            <pc:docMk/>
            <pc:sldMk cId="4087613528" sldId="265"/>
            <ac:picMk id="67" creationId="{DD17686E-AA61-99FE-2C54-895EC64C8219}"/>
          </ac:picMkLst>
        </pc:picChg>
        <pc:picChg chg="add mod">
          <ac:chgData name="PALANIAPPAN Devarajan" userId="0ccb0e75-6f62-4860-b5c8-e1d1cc272866" providerId="ADAL" clId="{6BFA7752-9EC0-471E-AC56-E890149C7F72}" dt="2023-12-08T14:23:32.457" v="1034" actId="27614"/>
          <ac:picMkLst>
            <pc:docMk/>
            <pc:sldMk cId="4087613528" sldId="265"/>
            <ac:picMk id="69" creationId="{96D1A8A0-781B-60A2-2550-F560A3F909E5}"/>
          </ac:picMkLst>
        </pc:picChg>
        <pc:picChg chg="add mod">
          <ac:chgData name="PALANIAPPAN Devarajan" userId="0ccb0e75-6f62-4860-b5c8-e1d1cc272866" providerId="ADAL" clId="{6BFA7752-9EC0-471E-AC56-E890149C7F72}" dt="2023-12-08T14:23:32.457" v="1035" actId="27614"/>
          <ac:picMkLst>
            <pc:docMk/>
            <pc:sldMk cId="4087613528" sldId="265"/>
            <ac:picMk id="71" creationId="{39417032-B779-D76F-CF09-EE3D778237E6}"/>
          </ac:picMkLst>
        </pc:picChg>
        <pc:picChg chg="add mod">
          <ac:chgData name="PALANIAPPAN Devarajan" userId="0ccb0e75-6f62-4860-b5c8-e1d1cc272866" providerId="ADAL" clId="{6BFA7752-9EC0-471E-AC56-E890149C7F72}" dt="2023-12-08T14:23:32.740" v="1051" actId="27614"/>
          <ac:picMkLst>
            <pc:docMk/>
            <pc:sldMk cId="4087613528" sldId="265"/>
            <ac:picMk id="73" creationId="{5308AC9F-4F7F-673E-3391-21FF2A3E433B}"/>
          </ac:picMkLst>
        </pc:picChg>
        <pc:picChg chg="add mod">
          <ac:chgData name="PALANIAPPAN Devarajan" userId="0ccb0e75-6f62-4860-b5c8-e1d1cc272866" providerId="ADAL" clId="{6BFA7752-9EC0-471E-AC56-E890149C7F72}" dt="2023-12-08T14:23:36.285" v="1083" actId="27614"/>
          <ac:picMkLst>
            <pc:docMk/>
            <pc:sldMk cId="4087613528" sldId="265"/>
            <ac:picMk id="75" creationId="{5F6134BB-BEB3-74E7-90C7-7E5C6B8522D8}"/>
          </ac:picMkLst>
        </pc:picChg>
        <pc:picChg chg="add mod">
          <ac:chgData name="PALANIAPPAN Devarajan" userId="0ccb0e75-6f62-4860-b5c8-e1d1cc272866" providerId="ADAL" clId="{6BFA7752-9EC0-471E-AC56-E890149C7F72}" dt="2023-12-08T14:23:32.457" v="1036" actId="27614"/>
          <ac:picMkLst>
            <pc:docMk/>
            <pc:sldMk cId="4087613528" sldId="265"/>
            <ac:picMk id="77" creationId="{16D0D385-C8C6-567A-464E-DC9971EEC2D5}"/>
          </ac:picMkLst>
        </pc:picChg>
        <pc:picChg chg="add mod">
          <ac:chgData name="PALANIAPPAN Devarajan" userId="0ccb0e75-6f62-4860-b5c8-e1d1cc272866" providerId="ADAL" clId="{6BFA7752-9EC0-471E-AC56-E890149C7F72}" dt="2023-12-08T14:23:32.457" v="1037" actId="27614"/>
          <ac:picMkLst>
            <pc:docMk/>
            <pc:sldMk cId="4087613528" sldId="265"/>
            <ac:picMk id="79" creationId="{5296A2F8-15E1-58DE-FD5F-DFB2F7A66CF0}"/>
          </ac:picMkLst>
        </pc:picChg>
        <pc:picChg chg="add mod">
          <ac:chgData name="PALANIAPPAN Devarajan" userId="0ccb0e75-6f62-4860-b5c8-e1d1cc272866" providerId="ADAL" clId="{6BFA7752-9EC0-471E-AC56-E890149C7F72}" dt="2023-12-08T14:23:32.457" v="1038" actId="27614"/>
          <ac:picMkLst>
            <pc:docMk/>
            <pc:sldMk cId="4087613528" sldId="265"/>
            <ac:picMk id="81" creationId="{3BD519C4-CFF4-0BA6-4FA0-08BE924A9293}"/>
          </ac:picMkLst>
        </pc:picChg>
        <pc:picChg chg="add mod">
          <ac:chgData name="PALANIAPPAN Devarajan" userId="0ccb0e75-6f62-4860-b5c8-e1d1cc272866" providerId="ADAL" clId="{6BFA7752-9EC0-471E-AC56-E890149C7F72}" dt="2023-12-08T14:23:32.834" v="1060" actId="27614"/>
          <ac:picMkLst>
            <pc:docMk/>
            <pc:sldMk cId="4087613528" sldId="265"/>
            <ac:picMk id="83" creationId="{871EDC28-173B-1941-D05F-F04E067584D2}"/>
          </ac:picMkLst>
        </pc:picChg>
        <pc:picChg chg="add mod">
          <ac:chgData name="PALANIAPPAN Devarajan" userId="0ccb0e75-6f62-4860-b5c8-e1d1cc272866" providerId="ADAL" clId="{6BFA7752-9EC0-471E-AC56-E890149C7F72}" dt="2023-12-08T14:23:27.975" v="1011"/>
          <ac:picMkLst>
            <pc:docMk/>
            <pc:sldMk cId="4087613528" sldId="265"/>
            <ac:picMk id="85" creationId="{D1B5B96F-5576-5331-8B02-C2DD7288BDB2}"/>
          </ac:picMkLst>
        </pc:picChg>
        <pc:picChg chg="add mod">
          <ac:chgData name="PALANIAPPAN Devarajan" userId="0ccb0e75-6f62-4860-b5c8-e1d1cc272866" providerId="ADAL" clId="{6BFA7752-9EC0-471E-AC56-E890149C7F72}" dt="2023-12-08T14:23:32.630" v="1045" actId="27614"/>
          <ac:picMkLst>
            <pc:docMk/>
            <pc:sldMk cId="4087613528" sldId="265"/>
            <ac:picMk id="87" creationId="{8334E7A3-CCBF-01E2-CA1B-83A9D0AB3897}"/>
          </ac:picMkLst>
        </pc:picChg>
        <pc:picChg chg="add mod">
          <ac:chgData name="PALANIAPPAN Devarajan" userId="0ccb0e75-6f62-4860-b5c8-e1d1cc272866" providerId="ADAL" clId="{6BFA7752-9EC0-471E-AC56-E890149C7F72}" dt="2023-12-08T14:23:35.878" v="1080" actId="27614"/>
          <ac:picMkLst>
            <pc:docMk/>
            <pc:sldMk cId="4087613528" sldId="265"/>
            <ac:picMk id="89" creationId="{2DE88BDC-802B-2B73-AF3A-D15E13DA86C9}"/>
          </ac:picMkLst>
        </pc:picChg>
        <pc:picChg chg="add mod">
          <ac:chgData name="PALANIAPPAN Devarajan" userId="0ccb0e75-6f62-4860-b5c8-e1d1cc272866" providerId="ADAL" clId="{6BFA7752-9EC0-471E-AC56-E890149C7F72}" dt="2023-12-08T14:23:32.834" v="1052" actId="27614"/>
          <ac:picMkLst>
            <pc:docMk/>
            <pc:sldMk cId="4087613528" sldId="265"/>
            <ac:picMk id="91" creationId="{DDCD7904-E344-2D92-371F-434121C952A5}"/>
          </ac:picMkLst>
        </pc:picChg>
        <pc:picChg chg="add mod">
          <ac:chgData name="PALANIAPPAN Devarajan" userId="0ccb0e75-6f62-4860-b5c8-e1d1cc272866" providerId="ADAL" clId="{6BFA7752-9EC0-471E-AC56-E890149C7F72}" dt="2023-12-08T14:23:32.834" v="1053" actId="27614"/>
          <ac:picMkLst>
            <pc:docMk/>
            <pc:sldMk cId="4087613528" sldId="265"/>
            <ac:picMk id="93" creationId="{87CE3002-2B93-4CBD-F204-7DB9D1474F07}"/>
          </ac:picMkLst>
        </pc:picChg>
        <pc:picChg chg="add mod">
          <ac:chgData name="PALANIAPPAN Devarajan" userId="0ccb0e75-6f62-4860-b5c8-e1d1cc272866" providerId="ADAL" clId="{6BFA7752-9EC0-471E-AC56-E890149C7F72}" dt="2023-12-08T14:23:32.630" v="1046" actId="27614"/>
          <ac:picMkLst>
            <pc:docMk/>
            <pc:sldMk cId="4087613528" sldId="265"/>
            <ac:picMk id="95" creationId="{AE642992-71DE-4805-B92D-56968C97FFB2}"/>
          </ac:picMkLst>
        </pc:picChg>
        <pc:picChg chg="add mod">
          <ac:chgData name="PALANIAPPAN Devarajan" userId="0ccb0e75-6f62-4860-b5c8-e1d1cc272866" providerId="ADAL" clId="{6BFA7752-9EC0-471E-AC56-E890149C7F72}" dt="2023-12-08T14:23:32.630" v="1047" actId="27614"/>
          <ac:picMkLst>
            <pc:docMk/>
            <pc:sldMk cId="4087613528" sldId="265"/>
            <ac:picMk id="97" creationId="{7D81C315-81D4-D0BA-77B0-51E285D5BF5A}"/>
          </ac:picMkLst>
        </pc:picChg>
        <pc:picChg chg="add mod">
          <ac:chgData name="PALANIAPPAN Devarajan" userId="0ccb0e75-6f62-4860-b5c8-e1d1cc272866" providerId="ADAL" clId="{6BFA7752-9EC0-471E-AC56-E890149C7F72}" dt="2023-12-08T14:23:32.143" v="1017" actId="27614"/>
          <ac:picMkLst>
            <pc:docMk/>
            <pc:sldMk cId="4087613528" sldId="265"/>
            <ac:picMk id="99" creationId="{4C3B44FC-75D6-0311-E703-97B11876E7DE}"/>
          </ac:picMkLst>
        </pc:picChg>
        <pc:picChg chg="add mod">
          <ac:chgData name="PALANIAPPAN Devarajan" userId="0ccb0e75-6f62-4860-b5c8-e1d1cc272866" providerId="ADAL" clId="{6BFA7752-9EC0-471E-AC56-E890149C7F72}" dt="2023-12-08T14:23:32.630" v="1048" actId="27614"/>
          <ac:picMkLst>
            <pc:docMk/>
            <pc:sldMk cId="4087613528" sldId="265"/>
            <ac:picMk id="101" creationId="{2C305B98-011D-8701-8358-C2E1F2402757}"/>
          </ac:picMkLst>
        </pc:picChg>
        <pc:picChg chg="add mod">
          <ac:chgData name="PALANIAPPAN Devarajan" userId="0ccb0e75-6f62-4860-b5c8-e1d1cc272866" providerId="ADAL" clId="{6BFA7752-9EC0-471E-AC56-E890149C7F72}" dt="2023-12-08T14:23:32.630" v="1049" actId="27614"/>
          <ac:picMkLst>
            <pc:docMk/>
            <pc:sldMk cId="4087613528" sldId="265"/>
            <ac:picMk id="103" creationId="{6FF1A0E2-977B-2AF7-C882-BD5C7899DFCB}"/>
          </ac:picMkLst>
        </pc:picChg>
        <pc:picChg chg="add mod">
          <ac:chgData name="PALANIAPPAN Devarajan" userId="0ccb0e75-6f62-4860-b5c8-e1d1cc272866" providerId="ADAL" clId="{6BFA7752-9EC0-471E-AC56-E890149C7F72}" dt="2023-12-08T14:23:32.834" v="1055" actId="27614"/>
          <ac:picMkLst>
            <pc:docMk/>
            <pc:sldMk cId="4087613528" sldId="265"/>
            <ac:picMk id="105" creationId="{5CBED42F-F12D-2DB1-0563-628CA004B3D3}"/>
          </ac:picMkLst>
        </pc:picChg>
        <pc:picChg chg="add mod">
          <ac:chgData name="PALANIAPPAN Devarajan" userId="0ccb0e75-6f62-4860-b5c8-e1d1cc272866" providerId="ADAL" clId="{6BFA7752-9EC0-471E-AC56-E890149C7F72}" dt="2023-12-08T14:23:32.834" v="1056" actId="27614"/>
          <ac:picMkLst>
            <pc:docMk/>
            <pc:sldMk cId="4087613528" sldId="265"/>
            <ac:picMk id="107" creationId="{4A007162-8B83-6782-1980-AD95CB655F77}"/>
          </ac:picMkLst>
        </pc:picChg>
        <pc:picChg chg="add mod">
          <ac:chgData name="PALANIAPPAN Devarajan" userId="0ccb0e75-6f62-4860-b5c8-e1d1cc272866" providerId="ADAL" clId="{6BFA7752-9EC0-471E-AC56-E890149C7F72}" dt="2023-12-08T14:23:32.930" v="1062" actId="27614"/>
          <ac:picMkLst>
            <pc:docMk/>
            <pc:sldMk cId="4087613528" sldId="265"/>
            <ac:picMk id="109" creationId="{03B20487-77C2-296D-C524-71B03049348D}"/>
          </ac:picMkLst>
        </pc:picChg>
        <pc:picChg chg="add mod">
          <ac:chgData name="PALANIAPPAN Devarajan" userId="0ccb0e75-6f62-4860-b5c8-e1d1cc272866" providerId="ADAL" clId="{6BFA7752-9EC0-471E-AC56-E890149C7F72}" dt="2023-12-08T14:23:36.475" v="1084" actId="27614"/>
          <ac:picMkLst>
            <pc:docMk/>
            <pc:sldMk cId="4087613528" sldId="265"/>
            <ac:picMk id="111" creationId="{B529E254-0DEF-D19D-524A-360FE79F096B}"/>
          </ac:picMkLst>
        </pc:picChg>
        <pc:picChg chg="add mod">
          <ac:chgData name="PALANIAPPAN Devarajan" userId="0ccb0e75-6f62-4860-b5c8-e1d1cc272866" providerId="ADAL" clId="{6BFA7752-9EC0-471E-AC56-E890149C7F72}" dt="2023-12-08T14:23:32.928" v="1061" actId="27614"/>
          <ac:picMkLst>
            <pc:docMk/>
            <pc:sldMk cId="4087613528" sldId="265"/>
            <ac:picMk id="113" creationId="{76569577-C4F4-2791-6643-A056B2348909}"/>
          </ac:picMkLst>
        </pc:picChg>
        <pc:picChg chg="add mod">
          <ac:chgData name="PALANIAPPAN Devarajan" userId="0ccb0e75-6f62-4860-b5c8-e1d1cc272866" providerId="ADAL" clId="{6BFA7752-9EC0-471E-AC56-E890149C7F72}" dt="2023-12-08T14:23:33.116" v="1074" actId="27614"/>
          <ac:picMkLst>
            <pc:docMk/>
            <pc:sldMk cId="4087613528" sldId="265"/>
            <ac:picMk id="115" creationId="{AD4EFC15-3916-A364-53BF-E736BC1E1748}"/>
          </ac:picMkLst>
        </pc:picChg>
        <pc:picChg chg="add mod">
          <ac:chgData name="PALANIAPPAN Devarajan" userId="0ccb0e75-6f62-4860-b5c8-e1d1cc272866" providerId="ADAL" clId="{6BFA7752-9EC0-471E-AC56-E890149C7F72}" dt="2023-12-08T14:23:32.724" v="1050" actId="27614"/>
          <ac:picMkLst>
            <pc:docMk/>
            <pc:sldMk cId="4087613528" sldId="265"/>
            <ac:picMk id="117" creationId="{2CEF07E0-572E-13F9-9627-FCC29CE26699}"/>
          </ac:picMkLst>
        </pc:picChg>
        <pc:picChg chg="add mod">
          <ac:chgData name="PALANIAPPAN Devarajan" userId="0ccb0e75-6f62-4860-b5c8-e1d1cc272866" providerId="ADAL" clId="{6BFA7752-9EC0-471E-AC56-E890149C7F72}" dt="2023-12-08T14:23:32.936" v="1066" actId="27614"/>
          <ac:picMkLst>
            <pc:docMk/>
            <pc:sldMk cId="4087613528" sldId="265"/>
            <ac:picMk id="119" creationId="{F73C5549-093D-C634-F4DF-6F133643DEF5}"/>
          </ac:picMkLst>
        </pc:picChg>
        <pc:picChg chg="add mod">
          <ac:chgData name="PALANIAPPAN Devarajan" userId="0ccb0e75-6f62-4860-b5c8-e1d1cc272866" providerId="ADAL" clId="{6BFA7752-9EC0-471E-AC56-E890149C7F72}" dt="2023-12-08T14:23:32.933" v="1064" actId="27614"/>
          <ac:picMkLst>
            <pc:docMk/>
            <pc:sldMk cId="4087613528" sldId="265"/>
            <ac:picMk id="121" creationId="{CE3FF5E7-04ED-8D83-5CB8-87C6086E1EAC}"/>
          </ac:picMkLst>
        </pc:picChg>
        <pc:picChg chg="add mod">
          <ac:chgData name="PALANIAPPAN Devarajan" userId="0ccb0e75-6f62-4860-b5c8-e1d1cc272866" providerId="ADAL" clId="{6BFA7752-9EC0-471E-AC56-E890149C7F72}" dt="2023-12-08T14:23:32.935" v="1065" actId="27614"/>
          <ac:picMkLst>
            <pc:docMk/>
            <pc:sldMk cId="4087613528" sldId="265"/>
            <ac:picMk id="123" creationId="{79C828D7-5D13-74FB-04E8-6AC910C8C45F}"/>
          </ac:picMkLst>
        </pc:picChg>
        <pc:picChg chg="add mod">
          <ac:chgData name="PALANIAPPAN Devarajan" userId="0ccb0e75-6f62-4860-b5c8-e1d1cc272866" providerId="ADAL" clId="{6BFA7752-9EC0-471E-AC56-E890149C7F72}" dt="2023-12-08T14:23:32.834" v="1059" actId="27614"/>
          <ac:picMkLst>
            <pc:docMk/>
            <pc:sldMk cId="4087613528" sldId="265"/>
            <ac:picMk id="125" creationId="{663234CB-02E8-17A2-4DB2-6C417FBD1DCC}"/>
          </ac:picMkLst>
        </pc:picChg>
        <pc:picChg chg="add mod">
          <ac:chgData name="PALANIAPPAN Devarajan" userId="0ccb0e75-6f62-4860-b5c8-e1d1cc272866" providerId="ADAL" clId="{6BFA7752-9EC0-471E-AC56-E890149C7F72}" dt="2023-12-08T14:23:32.834" v="1058" actId="27614"/>
          <ac:picMkLst>
            <pc:docMk/>
            <pc:sldMk cId="4087613528" sldId="265"/>
            <ac:picMk id="127" creationId="{81BAA34F-8A56-238E-A762-1A70889E8EE4}"/>
          </ac:picMkLst>
        </pc:picChg>
        <pc:picChg chg="add mod">
          <ac:chgData name="PALANIAPPAN Devarajan" userId="0ccb0e75-6f62-4860-b5c8-e1d1cc272866" providerId="ADAL" clId="{6BFA7752-9EC0-471E-AC56-E890149C7F72}" dt="2023-12-08T14:23:33.038" v="1072" actId="27614"/>
          <ac:picMkLst>
            <pc:docMk/>
            <pc:sldMk cId="4087613528" sldId="265"/>
            <ac:picMk id="129" creationId="{C64292F1-DEF6-19B4-499E-ACD926AD1094}"/>
          </ac:picMkLst>
        </pc:picChg>
        <pc:picChg chg="add mod">
          <ac:chgData name="PALANIAPPAN Devarajan" userId="0ccb0e75-6f62-4860-b5c8-e1d1cc272866" providerId="ADAL" clId="{6BFA7752-9EC0-471E-AC56-E890149C7F72}" dt="2023-12-08T14:23:33.038" v="1071" actId="27614"/>
          <ac:picMkLst>
            <pc:docMk/>
            <pc:sldMk cId="4087613528" sldId="265"/>
            <ac:picMk id="131" creationId="{EAC0D314-569E-9F98-6AD1-EDD0BEF252D0}"/>
          </ac:picMkLst>
        </pc:picChg>
        <pc:picChg chg="add mod">
          <ac:chgData name="PALANIAPPAN Devarajan" userId="0ccb0e75-6f62-4860-b5c8-e1d1cc272866" providerId="ADAL" clId="{6BFA7752-9EC0-471E-AC56-E890149C7F72}" dt="2023-12-08T14:23:33.038" v="1070" actId="27614"/>
          <ac:picMkLst>
            <pc:docMk/>
            <pc:sldMk cId="4087613528" sldId="265"/>
            <ac:picMk id="133" creationId="{805267B2-5DFC-0509-BB0A-1C46C59B4320}"/>
          </ac:picMkLst>
        </pc:picChg>
        <pc:picChg chg="add mod">
          <ac:chgData name="PALANIAPPAN Devarajan" userId="0ccb0e75-6f62-4860-b5c8-e1d1cc272866" providerId="ADAL" clId="{6BFA7752-9EC0-471E-AC56-E890149C7F72}" dt="2023-12-08T14:23:32.834" v="1054" actId="27614"/>
          <ac:picMkLst>
            <pc:docMk/>
            <pc:sldMk cId="4087613528" sldId="265"/>
            <ac:picMk id="135" creationId="{F9485299-8CD8-AEBB-996F-23DB550683B9}"/>
          </ac:picMkLst>
        </pc:picChg>
        <pc:picChg chg="add mod">
          <ac:chgData name="PALANIAPPAN Devarajan" userId="0ccb0e75-6f62-4860-b5c8-e1d1cc272866" providerId="ADAL" clId="{6BFA7752-9EC0-471E-AC56-E890149C7F72}" dt="2023-12-08T14:23:33.038" v="1067" actId="27614"/>
          <ac:picMkLst>
            <pc:docMk/>
            <pc:sldMk cId="4087613528" sldId="265"/>
            <ac:picMk id="137" creationId="{FF9F1097-27C9-5BDF-19B0-04D2489A42A9}"/>
          </ac:picMkLst>
        </pc:picChg>
        <pc:picChg chg="add mod">
          <ac:chgData name="PALANIAPPAN Devarajan" userId="0ccb0e75-6f62-4860-b5c8-e1d1cc272866" providerId="ADAL" clId="{6BFA7752-9EC0-471E-AC56-E890149C7F72}" dt="2023-12-08T14:23:33.508" v="1077" actId="27614"/>
          <ac:picMkLst>
            <pc:docMk/>
            <pc:sldMk cId="4087613528" sldId="265"/>
            <ac:picMk id="139" creationId="{F14BF73B-8259-88FF-61EA-29DBD436D957}"/>
          </ac:picMkLst>
        </pc:picChg>
        <pc:picChg chg="add mod">
          <ac:chgData name="PALANIAPPAN Devarajan" userId="0ccb0e75-6f62-4860-b5c8-e1d1cc272866" providerId="ADAL" clId="{6BFA7752-9EC0-471E-AC56-E890149C7F72}" dt="2023-12-08T14:23:32.630" v="1041" actId="27614"/>
          <ac:picMkLst>
            <pc:docMk/>
            <pc:sldMk cId="4087613528" sldId="265"/>
            <ac:picMk id="141" creationId="{95D72F9B-0D01-7AA9-6EB8-070EE92B12A7}"/>
          </ac:picMkLst>
        </pc:picChg>
        <pc:picChg chg="add mod">
          <ac:chgData name="PALANIAPPAN Devarajan" userId="0ccb0e75-6f62-4860-b5c8-e1d1cc272866" providerId="ADAL" clId="{6BFA7752-9EC0-471E-AC56-E890149C7F72}" dt="2023-12-08T14:23:33.116" v="1073" actId="27614"/>
          <ac:picMkLst>
            <pc:docMk/>
            <pc:sldMk cId="4087613528" sldId="265"/>
            <ac:picMk id="143" creationId="{BD7AEA31-8084-E504-0683-023831EA80E2}"/>
          </ac:picMkLst>
        </pc:picChg>
        <pc:picChg chg="add mod">
          <ac:chgData name="PALANIAPPAN Devarajan" userId="0ccb0e75-6f62-4860-b5c8-e1d1cc272866" providerId="ADAL" clId="{6BFA7752-9EC0-471E-AC56-E890149C7F72}" dt="2023-12-08T14:23:33.038" v="1069" actId="27614"/>
          <ac:picMkLst>
            <pc:docMk/>
            <pc:sldMk cId="4087613528" sldId="265"/>
            <ac:picMk id="145" creationId="{C897B8F9-D612-2165-61BE-E8111F99D7D9}"/>
          </ac:picMkLst>
        </pc:picChg>
        <pc:picChg chg="add mod">
          <ac:chgData name="PALANIAPPAN Devarajan" userId="0ccb0e75-6f62-4860-b5c8-e1d1cc272866" providerId="ADAL" clId="{6BFA7752-9EC0-471E-AC56-E890149C7F72}" dt="2023-12-08T14:23:33.038" v="1068" actId="27614"/>
          <ac:picMkLst>
            <pc:docMk/>
            <pc:sldMk cId="4087613528" sldId="265"/>
            <ac:picMk id="147" creationId="{C7D48BB2-71A1-8AB9-6C6A-5E8C9CE5DB76}"/>
          </ac:picMkLst>
        </pc:picChg>
        <pc:picChg chg="add mod">
          <ac:chgData name="PALANIAPPAN Devarajan" userId="0ccb0e75-6f62-4860-b5c8-e1d1cc272866" providerId="ADAL" clId="{6BFA7752-9EC0-471E-AC56-E890149C7F72}" dt="2023-12-08T14:23:33.116" v="1075" actId="27614"/>
          <ac:picMkLst>
            <pc:docMk/>
            <pc:sldMk cId="4087613528" sldId="265"/>
            <ac:picMk id="149" creationId="{05C1537A-A721-47FE-04AB-F739A2EDC6A1}"/>
          </ac:picMkLst>
        </pc:picChg>
        <pc:picChg chg="add mod">
          <ac:chgData name="PALANIAPPAN Devarajan" userId="0ccb0e75-6f62-4860-b5c8-e1d1cc272866" providerId="ADAL" clId="{6BFA7752-9EC0-471E-AC56-E890149C7F72}" dt="2023-12-08T14:23:32.630" v="1043" actId="27614"/>
          <ac:picMkLst>
            <pc:docMk/>
            <pc:sldMk cId="4087613528" sldId="265"/>
            <ac:picMk id="151" creationId="{BD0DD9DC-AB70-EC21-37FA-5D6036F367D5}"/>
          </ac:picMkLst>
        </pc:picChg>
        <pc:picChg chg="add mod">
          <ac:chgData name="PALANIAPPAN Devarajan" userId="0ccb0e75-6f62-4860-b5c8-e1d1cc272866" providerId="ADAL" clId="{6BFA7752-9EC0-471E-AC56-E890149C7F72}" dt="2023-12-08T14:23:32.630" v="1042" actId="27614"/>
          <ac:picMkLst>
            <pc:docMk/>
            <pc:sldMk cId="4087613528" sldId="265"/>
            <ac:picMk id="153" creationId="{0294808E-5162-0253-9D98-6D1A465DD89C}"/>
          </ac:picMkLst>
        </pc:picChg>
        <pc:picChg chg="add mod">
          <ac:chgData name="PALANIAPPAN Devarajan" userId="0ccb0e75-6f62-4860-b5c8-e1d1cc272866" providerId="ADAL" clId="{6BFA7752-9EC0-471E-AC56-E890149C7F72}" dt="2023-12-08T14:23:32.520" v="1040" actId="27614"/>
          <ac:picMkLst>
            <pc:docMk/>
            <pc:sldMk cId="4087613528" sldId="265"/>
            <ac:picMk id="155" creationId="{9F6F89AA-A995-E27A-C6D8-7B12B7DC0A51}"/>
          </ac:picMkLst>
        </pc:picChg>
        <pc:picChg chg="add mod">
          <ac:chgData name="PALANIAPPAN Devarajan" userId="0ccb0e75-6f62-4860-b5c8-e1d1cc272866" providerId="ADAL" clId="{6BFA7752-9EC0-471E-AC56-E890149C7F72}" dt="2023-12-08T14:23:33.210" v="1076" actId="27614"/>
          <ac:picMkLst>
            <pc:docMk/>
            <pc:sldMk cId="4087613528" sldId="265"/>
            <ac:picMk id="157" creationId="{B8B3812C-14D2-D423-720E-0467A56AC452}"/>
          </ac:picMkLst>
        </pc:picChg>
        <pc:picChg chg="add mod">
          <ac:chgData name="PALANIAPPAN Devarajan" userId="0ccb0e75-6f62-4860-b5c8-e1d1cc272866" providerId="ADAL" clId="{6BFA7752-9EC0-471E-AC56-E890149C7F72}" dt="2023-12-08T14:23:32.442" v="1029" actId="27614"/>
          <ac:picMkLst>
            <pc:docMk/>
            <pc:sldMk cId="4087613528" sldId="265"/>
            <ac:picMk id="159" creationId="{05074655-B1A3-5577-B648-DAA46D4A8EF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72651584" sldId="266"/>
        </pc:sldMkLst>
        <pc:spChg chg="add del">
          <ac:chgData name="PALANIAPPAN Devarajan" userId="0ccb0e75-6f62-4860-b5c8-e1d1cc272866" providerId="ADAL" clId="{6BFA7752-9EC0-471E-AC56-E890149C7F72}" dt="2023-12-11T07:04:38.051" v="1809" actId="26606"/>
          <ac:spMkLst>
            <pc:docMk/>
            <pc:sldMk cId="272651584" sldId="266"/>
            <ac:spMk id="8" creationId="{16B067B1-F4E5-4FDF-813D-C9E872E80075}"/>
          </ac:spMkLst>
        </pc:spChg>
        <pc:spChg chg="add del">
          <ac:chgData name="PALANIAPPAN Devarajan" userId="0ccb0e75-6f62-4860-b5c8-e1d1cc272866" providerId="ADAL" clId="{6BFA7752-9EC0-471E-AC56-E890149C7F72}" dt="2023-12-11T07:04:40.631" v="1812" actId="26606"/>
          <ac:spMkLst>
            <pc:docMk/>
            <pc:sldMk cId="272651584" sldId="266"/>
            <ac:spMk id="10" creationId="{E2384209-CB15-4CDF-9D31-C44FD9A3F20D}"/>
          </ac:spMkLst>
        </pc:spChg>
        <pc:spChg chg="add del">
          <ac:chgData name="PALANIAPPAN Devarajan" userId="0ccb0e75-6f62-4860-b5c8-e1d1cc272866" providerId="ADAL" clId="{6BFA7752-9EC0-471E-AC56-E890149C7F72}" dt="2023-12-11T07:04:40.631" v="1812" actId="26606"/>
          <ac:spMkLst>
            <pc:docMk/>
            <pc:sldMk cId="272651584" sldId="266"/>
            <ac:spMk id="11" creationId="{AB8C311F-7253-4AED-9701-7FC0708C41C7}"/>
          </ac:spMkLst>
        </pc:spChg>
        <pc:spChg chg="add del">
          <ac:chgData name="PALANIAPPAN Devarajan" userId="0ccb0e75-6f62-4860-b5c8-e1d1cc272866" providerId="ADAL" clId="{6BFA7752-9EC0-471E-AC56-E890149C7F72}" dt="2023-12-11T07:04:40.631" v="1812" actId="26606"/>
          <ac:spMkLst>
            <pc:docMk/>
            <pc:sldMk cId="272651584" sldId="266"/>
            <ac:spMk id="12" creationId="{2633B3B5-CC90-43F0-8714-D31D1F3F0209}"/>
          </ac:spMkLst>
        </pc:spChg>
        <pc:spChg chg="add del">
          <ac:chgData name="PALANIAPPAN Devarajan" userId="0ccb0e75-6f62-4860-b5c8-e1d1cc272866" providerId="ADAL" clId="{6BFA7752-9EC0-471E-AC56-E890149C7F72}" dt="2023-12-11T07:04:40.631" v="1812" actId="26606"/>
          <ac:spMkLst>
            <pc:docMk/>
            <pc:sldMk cId="272651584" sldId="266"/>
            <ac:spMk id="14" creationId="{A8D57A06-A426-446D-B02C-A2DC6B62E45E}"/>
          </ac:spMkLst>
        </pc:spChg>
        <pc:spChg chg="add del">
          <ac:chgData name="PALANIAPPAN Devarajan" userId="0ccb0e75-6f62-4860-b5c8-e1d1cc272866" providerId="ADAL" clId="{6BFA7752-9EC0-471E-AC56-E890149C7F72}" dt="2023-12-15T12:26:47.677" v="2206" actId="26606"/>
          <ac:spMkLst>
            <pc:docMk/>
            <pc:sldMk cId="272651584" sldId="266"/>
            <ac:spMk id="16" creationId="{16B067B1-F4E5-4FDF-813D-C9E872E80075}"/>
          </ac:spMkLst>
        </pc:spChg>
        <pc:grpChg chg="add del">
          <ac:chgData name="PALANIAPPAN Devarajan" userId="0ccb0e75-6f62-4860-b5c8-e1d1cc272866" providerId="ADAL" clId="{6BFA7752-9EC0-471E-AC56-E890149C7F72}" dt="2023-12-21T10:26:26.861" v="3414"/>
          <ac:grpSpMkLst>
            <pc:docMk/>
            <pc:sldMk cId="272651584" sldId="266"/>
            <ac:grpSpMk id="18" creationId="{26176824-7946-6969-3841-DD5C101DF42D}"/>
          </ac:grpSpMkLst>
        </pc:grpChg>
        <pc:grpChg chg="add del">
          <ac:chgData name="PALANIAPPAN Devarajan" userId="0ccb0e75-6f62-4860-b5c8-e1d1cc272866" providerId="ADAL" clId="{6BFA7752-9EC0-471E-AC56-E890149C7F72}" dt="2023-12-15T12:26:44.900" v="2205" actId="26606"/>
          <ac:grpSpMkLst>
            <pc:docMk/>
            <pc:sldMk cId="272651584" sldId="266"/>
            <ac:grpSpMk id="21" creationId="{26176824-7946-6969-3841-DD5C101DF42D}"/>
          </ac:grpSpMkLst>
        </pc:grpChg>
        <pc:picChg chg="add del">
          <ac:chgData name="PALANIAPPAN Devarajan" userId="0ccb0e75-6f62-4860-b5c8-e1d1cc272866" providerId="ADAL" clId="{6BFA7752-9EC0-471E-AC56-E890149C7F72}" dt="2023-12-11T07:04:40.631" v="1812" actId="26606"/>
          <ac:picMkLst>
            <pc:docMk/>
            <pc:sldMk cId="272651584" sldId="266"/>
            <ac:picMk id="3" creationId="{6A1E860A-0E70-36F0-A80E-A2D002E5746E}"/>
          </ac:picMkLst>
        </pc:picChg>
        <pc:picChg chg="add del mod">
          <ac:chgData name="PALANIAPPAN Devarajan" userId="0ccb0e75-6f62-4860-b5c8-e1d1cc272866" providerId="ADAL" clId="{6BFA7752-9EC0-471E-AC56-E890149C7F72}" dt="2023-12-15T12:26:47.677" v="2206" actId="26606"/>
          <ac:picMkLst>
            <pc:docMk/>
            <pc:sldMk cId="272651584" sldId="266"/>
            <ac:picMk id="3" creationId="{8D9C4EA3-54C4-AF22-5AB6-FE5EC89E42C0}"/>
          </ac:picMkLst>
        </pc:picChg>
        <pc:picChg chg="add del mod replId">
          <ac:chgData name="PALANIAPPAN Devarajan" userId="0ccb0e75-6f62-4860-b5c8-e1d1cc272866" providerId="ADAL" clId="{6BFA7752-9EC0-471E-AC56-E890149C7F72}" dt="2023-12-11T07:04:40.663" v="1814" actId="26606"/>
          <ac:picMkLst>
            <pc:docMk/>
            <pc:sldMk cId="272651584" sldId="266"/>
            <ac:picMk id="17" creationId="{62B2ACE2-9267-11F8-34C2-B5B1CE85AD85}"/>
          </ac:picMkLst>
        </pc:picChg>
      </pc:sldChg>
      <pc:sldChg chg="new del">
        <pc:chgData name="PALANIAPPAN Devarajan" userId="0ccb0e75-6f62-4860-b5c8-e1d1cc272866" providerId="ADAL" clId="{6BFA7752-9EC0-471E-AC56-E890149C7F72}" dt="2023-12-07T07:37:37.934" v="172" actId="47"/>
        <pc:sldMkLst>
          <pc:docMk/>
          <pc:sldMk cId="1280685299" sldId="266"/>
        </pc:sldMkLst>
      </pc:sldChg>
      <pc:sldChg chg="new del">
        <pc:chgData name="PALANIAPPAN Devarajan" userId="0ccb0e75-6f62-4860-b5c8-e1d1cc272866" providerId="ADAL" clId="{6BFA7752-9EC0-471E-AC56-E890149C7F72}" dt="2023-12-07T07:37:37.744" v="171" actId="47"/>
        <pc:sldMkLst>
          <pc:docMk/>
          <pc:sldMk cId="69394471" sldId="267"/>
        </pc:sldMkLst>
      </pc:sldChg>
      <pc:sldChg chg="addSp delSp modSp new mod modTransition setBg delDesignElem">
        <pc:chgData name="PALANIAPPAN Devarajan" userId="0ccb0e75-6f62-4860-b5c8-e1d1cc272866" providerId="ADAL" clId="{6BFA7752-9EC0-471E-AC56-E890149C7F72}" dt="2023-12-21T10:26:26.861" v="3414"/>
        <pc:sldMkLst>
          <pc:docMk/>
          <pc:sldMk cId="2676380745" sldId="267"/>
        </pc:sldMkLst>
        <pc:grpChg chg="add del">
          <ac:chgData name="PALANIAPPAN Devarajan" userId="0ccb0e75-6f62-4860-b5c8-e1d1cc272866" providerId="ADAL" clId="{6BFA7752-9EC0-471E-AC56-E890149C7F72}" dt="2023-12-21T10:26:26.861" v="3414"/>
          <ac:grpSpMkLst>
            <pc:docMk/>
            <pc:sldMk cId="2676380745" sldId="267"/>
            <ac:grpSpMk id="8" creationId="{26176824-7946-6969-3841-DD5C101DF42D}"/>
          </ac:grpSpMkLst>
        </pc:grpChg>
        <pc:picChg chg="add mod">
          <ac:chgData name="PALANIAPPAN Devarajan" userId="0ccb0e75-6f62-4860-b5c8-e1d1cc272866" providerId="ADAL" clId="{6BFA7752-9EC0-471E-AC56-E890149C7F72}" dt="2023-12-15T12:24:37.679" v="2189" actId="26606"/>
          <ac:picMkLst>
            <pc:docMk/>
            <pc:sldMk cId="2676380745" sldId="267"/>
            <ac:picMk id="3" creationId="{71A40905-9C6E-2425-C0C2-C06783BF61A9}"/>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613101053" sldId="268"/>
        </pc:sldMkLst>
        <pc:grpChg chg="add del">
          <ac:chgData name="PALANIAPPAN Devarajan" userId="0ccb0e75-6f62-4860-b5c8-e1d1cc272866" providerId="ADAL" clId="{6BFA7752-9EC0-471E-AC56-E890149C7F72}" dt="2023-12-21T10:26:26.861" v="3414"/>
          <ac:grpSpMkLst>
            <pc:docMk/>
            <pc:sldMk cId="613101053" sldId="268"/>
            <ac:grpSpMk id="8" creationId="{26176824-7946-6969-3841-DD5C101DF42D}"/>
          </ac:grpSpMkLst>
        </pc:grpChg>
        <pc:picChg chg="add mod">
          <ac:chgData name="PALANIAPPAN Devarajan" userId="0ccb0e75-6f62-4860-b5c8-e1d1cc272866" providerId="ADAL" clId="{6BFA7752-9EC0-471E-AC56-E890149C7F72}" dt="2023-12-15T12:24:33.433" v="2188" actId="26606"/>
          <ac:picMkLst>
            <pc:docMk/>
            <pc:sldMk cId="613101053" sldId="268"/>
            <ac:picMk id="3" creationId="{A5346190-996B-BD7F-C119-5060248B60C3}"/>
          </ac:picMkLst>
        </pc:picChg>
      </pc:sldChg>
      <pc:sldChg chg="new del">
        <pc:chgData name="PALANIAPPAN Devarajan" userId="0ccb0e75-6f62-4860-b5c8-e1d1cc272866" providerId="ADAL" clId="{6BFA7752-9EC0-471E-AC56-E890149C7F72}" dt="2023-12-07T07:37:37.602" v="170" actId="47"/>
        <pc:sldMkLst>
          <pc:docMk/>
          <pc:sldMk cId="2788069266" sldId="268"/>
        </pc:sldMkLst>
      </pc:sldChg>
      <pc:sldChg chg="new del">
        <pc:chgData name="PALANIAPPAN Devarajan" userId="0ccb0e75-6f62-4860-b5c8-e1d1cc272866" providerId="ADAL" clId="{6BFA7752-9EC0-471E-AC56-E890149C7F72}" dt="2023-12-07T07:37:37.452" v="169" actId="47"/>
        <pc:sldMkLst>
          <pc:docMk/>
          <pc:sldMk cId="2342340024" sldId="269"/>
        </pc:sldMkLst>
      </pc:sldChg>
      <pc:sldChg chg="addSp delSp modSp new mod modTransition setBg delDesignElem">
        <pc:chgData name="PALANIAPPAN Devarajan" userId="0ccb0e75-6f62-4860-b5c8-e1d1cc272866" providerId="ADAL" clId="{6BFA7752-9EC0-471E-AC56-E890149C7F72}" dt="2023-12-21T10:26:26.861" v="3414"/>
        <pc:sldMkLst>
          <pc:docMk/>
          <pc:sldMk cId="4011883591" sldId="269"/>
        </pc:sldMkLst>
        <pc:grpChg chg="add del">
          <ac:chgData name="PALANIAPPAN Devarajan" userId="0ccb0e75-6f62-4860-b5c8-e1d1cc272866" providerId="ADAL" clId="{6BFA7752-9EC0-471E-AC56-E890149C7F72}" dt="2023-12-21T10:26:26.861" v="3414"/>
          <ac:grpSpMkLst>
            <pc:docMk/>
            <pc:sldMk cId="4011883591" sldId="269"/>
            <ac:grpSpMk id="8" creationId="{26176824-7946-6969-3841-DD5C101DF42D}"/>
          </ac:grpSpMkLst>
        </pc:grpChg>
        <pc:picChg chg="add mod">
          <ac:chgData name="PALANIAPPAN Devarajan" userId="0ccb0e75-6f62-4860-b5c8-e1d1cc272866" providerId="ADAL" clId="{6BFA7752-9EC0-471E-AC56-E890149C7F72}" dt="2023-12-15T12:24:25.889" v="2187" actId="26606"/>
          <ac:picMkLst>
            <pc:docMk/>
            <pc:sldMk cId="4011883591" sldId="269"/>
            <ac:picMk id="3" creationId="{D216DDA4-048A-D683-148A-FF76AEE01C0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24411826" sldId="270"/>
        </pc:sldMkLst>
        <pc:grpChg chg="add del">
          <ac:chgData name="PALANIAPPAN Devarajan" userId="0ccb0e75-6f62-4860-b5c8-e1d1cc272866" providerId="ADAL" clId="{6BFA7752-9EC0-471E-AC56-E890149C7F72}" dt="2023-12-21T10:26:26.861" v="3414"/>
          <ac:grpSpMkLst>
            <pc:docMk/>
            <pc:sldMk cId="1424411826" sldId="270"/>
            <ac:grpSpMk id="8" creationId="{26176824-7946-6969-3841-DD5C101DF42D}"/>
          </ac:grpSpMkLst>
        </pc:grpChg>
        <pc:picChg chg="add mod">
          <ac:chgData name="PALANIAPPAN Devarajan" userId="0ccb0e75-6f62-4860-b5c8-e1d1cc272866" providerId="ADAL" clId="{6BFA7752-9EC0-471E-AC56-E890149C7F72}" dt="2023-12-15T12:24:22.299" v="2186" actId="26606"/>
          <ac:picMkLst>
            <pc:docMk/>
            <pc:sldMk cId="1424411826" sldId="270"/>
            <ac:picMk id="3" creationId="{2B3BF7CF-3D6B-72F8-D7F0-EB575E900117}"/>
          </ac:picMkLst>
        </pc:picChg>
      </pc:sldChg>
      <pc:sldChg chg="new del">
        <pc:chgData name="PALANIAPPAN Devarajan" userId="0ccb0e75-6f62-4860-b5c8-e1d1cc272866" providerId="ADAL" clId="{6BFA7752-9EC0-471E-AC56-E890149C7F72}" dt="2023-12-07T07:37:37.289" v="168" actId="47"/>
        <pc:sldMkLst>
          <pc:docMk/>
          <pc:sldMk cId="1607767784" sldId="270"/>
        </pc:sldMkLst>
      </pc:sldChg>
      <pc:sldChg chg="addSp delSp modSp new mod modTransition setBg delDesignElem">
        <pc:chgData name="PALANIAPPAN Devarajan" userId="0ccb0e75-6f62-4860-b5c8-e1d1cc272866" providerId="ADAL" clId="{6BFA7752-9EC0-471E-AC56-E890149C7F72}" dt="2023-12-21T10:26:26.861" v="3414"/>
        <pc:sldMkLst>
          <pc:docMk/>
          <pc:sldMk cId="1611723740" sldId="271"/>
        </pc:sldMkLst>
        <pc:grpChg chg="add del">
          <ac:chgData name="PALANIAPPAN Devarajan" userId="0ccb0e75-6f62-4860-b5c8-e1d1cc272866" providerId="ADAL" clId="{6BFA7752-9EC0-471E-AC56-E890149C7F72}" dt="2023-12-21T10:26:26.861" v="3414"/>
          <ac:grpSpMkLst>
            <pc:docMk/>
            <pc:sldMk cId="1611723740" sldId="271"/>
            <ac:grpSpMk id="8" creationId="{26176824-7946-6969-3841-DD5C101DF42D}"/>
          </ac:grpSpMkLst>
        </pc:grpChg>
        <pc:picChg chg="add mod">
          <ac:chgData name="PALANIAPPAN Devarajan" userId="0ccb0e75-6f62-4860-b5c8-e1d1cc272866" providerId="ADAL" clId="{6BFA7752-9EC0-471E-AC56-E890149C7F72}" dt="2023-12-15T12:24:02.453" v="2183" actId="26606"/>
          <ac:picMkLst>
            <pc:docMk/>
            <pc:sldMk cId="1611723740" sldId="271"/>
            <ac:picMk id="3" creationId="{FBB2D1DA-35EF-B596-7847-2AE4E07940C3}"/>
          </ac:picMkLst>
        </pc:picChg>
      </pc:sldChg>
      <pc:sldChg chg="new del">
        <pc:chgData name="PALANIAPPAN Devarajan" userId="0ccb0e75-6f62-4860-b5c8-e1d1cc272866" providerId="ADAL" clId="{6BFA7752-9EC0-471E-AC56-E890149C7F72}" dt="2023-12-07T07:37:37.113" v="167" actId="47"/>
        <pc:sldMkLst>
          <pc:docMk/>
          <pc:sldMk cId="3713110076" sldId="271"/>
        </pc:sldMkLst>
      </pc:sldChg>
      <pc:sldChg chg="new del">
        <pc:chgData name="PALANIAPPAN Devarajan" userId="0ccb0e75-6f62-4860-b5c8-e1d1cc272866" providerId="ADAL" clId="{6BFA7752-9EC0-471E-AC56-E890149C7F72}" dt="2023-12-07T07:37:36.194" v="162" actId="47"/>
        <pc:sldMkLst>
          <pc:docMk/>
          <pc:sldMk cId="2103087399" sldId="272"/>
        </pc:sldMkLst>
      </pc:sldChg>
      <pc:sldChg chg="addSp delSp modSp new mod modTransition setBg delDesignElem">
        <pc:chgData name="PALANIAPPAN Devarajan" userId="0ccb0e75-6f62-4860-b5c8-e1d1cc272866" providerId="ADAL" clId="{6BFA7752-9EC0-471E-AC56-E890149C7F72}" dt="2023-12-21T10:26:26.861" v="3414"/>
        <pc:sldMkLst>
          <pc:docMk/>
          <pc:sldMk cId="2986432267" sldId="272"/>
        </pc:sldMkLst>
        <pc:grpChg chg="add del">
          <ac:chgData name="PALANIAPPAN Devarajan" userId="0ccb0e75-6f62-4860-b5c8-e1d1cc272866" providerId="ADAL" clId="{6BFA7752-9EC0-471E-AC56-E890149C7F72}" dt="2023-12-21T10:26:26.861" v="3414"/>
          <ac:grpSpMkLst>
            <pc:docMk/>
            <pc:sldMk cId="2986432267" sldId="272"/>
            <ac:grpSpMk id="8" creationId="{26176824-7946-6969-3841-DD5C101DF42D}"/>
          </ac:grpSpMkLst>
        </pc:grpChg>
        <pc:picChg chg="add mod">
          <ac:chgData name="PALANIAPPAN Devarajan" userId="0ccb0e75-6f62-4860-b5c8-e1d1cc272866" providerId="ADAL" clId="{6BFA7752-9EC0-471E-AC56-E890149C7F72}" dt="2023-12-15T12:23:55.874" v="2182" actId="26606"/>
          <ac:picMkLst>
            <pc:docMk/>
            <pc:sldMk cId="2986432267" sldId="272"/>
            <ac:picMk id="3" creationId="{FB77CD42-4D6F-F832-3C9B-9D9163F06D47}"/>
          </ac:picMkLst>
        </pc:picChg>
      </pc:sldChg>
      <pc:sldChg chg="new del">
        <pc:chgData name="PALANIAPPAN Devarajan" userId="0ccb0e75-6f62-4860-b5c8-e1d1cc272866" providerId="ADAL" clId="{6BFA7752-9EC0-471E-AC56-E890149C7F72}" dt="2023-12-07T07:37:36.386" v="163" actId="47"/>
        <pc:sldMkLst>
          <pc:docMk/>
          <pc:sldMk cId="977840615" sldId="27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585927967" sldId="273"/>
        </pc:sldMkLst>
        <pc:grpChg chg="add del">
          <ac:chgData name="PALANIAPPAN Devarajan" userId="0ccb0e75-6f62-4860-b5c8-e1d1cc272866" providerId="ADAL" clId="{6BFA7752-9EC0-471E-AC56-E890149C7F72}" dt="2023-12-21T10:26:26.861" v="3414"/>
          <ac:grpSpMkLst>
            <pc:docMk/>
            <pc:sldMk cId="2585927967" sldId="273"/>
            <ac:grpSpMk id="8" creationId="{26176824-7946-6969-3841-DD5C101DF42D}"/>
          </ac:grpSpMkLst>
        </pc:grpChg>
        <pc:picChg chg="add mod">
          <ac:chgData name="PALANIAPPAN Devarajan" userId="0ccb0e75-6f62-4860-b5c8-e1d1cc272866" providerId="ADAL" clId="{6BFA7752-9EC0-471E-AC56-E890149C7F72}" dt="2023-12-15T12:24:05.863" v="2184" actId="26606"/>
          <ac:picMkLst>
            <pc:docMk/>
            <pc:sldMk cId="2585927967" sldId="273"/>
            <ac:picMk id="3" creationId="{EBAFAC43-2AEB-A44C-C73E-CF4E4EAAE42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768214316" sldId="274"/>
        </pc:sldMkLst>
        <pc:grpChg chg="add del">
          <ac:chgData name="PALANIAPPAN Devarajan" userId="0ccb0e75-6f62-4860-b5c8-e1d1cc272866" providerId="ADAL" clId="{6BFA7752-9EC0-471E-AC56-E890149C7F72}" dt="2023-12-21T10:26:26.861" v="3414"/>
          <ac:grpSpMkLst>
            <pc:docMk/>
            <pc:sldMk cId="768214316" sldId="274"/>
            <ac:grpSpMk id="8" creationId="{26176824-7946-6969-3841-DD5C101DF42D}"/>
          </ac:grpSpMkLst>
        </pc:grpChg>
        <pc:picChg chg="add mod">
          <ac:chgData name="PALANIAPPAN Devarajan" userId="0ccb0e75-6f62-4860-b5c8-e1d1cc272866" providerId="ADAL" clId="{6BFA7752-9EC0-471E-AC56-E890149C7F72}" dt="2023-12-15T12:24:09.242" v="2185" actId="26606"/>
          <ac:picMkLst>
            <pc:docMk/>
            <pc:sldMk cId="768214316" sldId="274"/>
            <ac:picMk id="3" creationId="{F2013795-EF2E-5C08-7E2B-4609EE776246}"/>
          </ac:picMkLst>
        </pc:picChg>
      </pc:sldChg>
      <pc:sldChg chg="new del">
        <pc:chgData name="PALANIAPPAN Devarajan" userId="0ccb0e75-6f62-4860-b5c8-e1d1cc272866" providerId="ADAL" clId="{6BFA7752-9EC0-471E-AC56-E890149C7F72}" dt="2023-12-07T07:37:36.551" v="164" actId="47"/>
        <pc:sldMkLst>
          <pc:docMk/>
          <pc:sldMk cId="3684140831" sldId="274"/>
        </pc:sldMkLst>
      </pc:sldChg>
      <pc:sldChg chg="new del">
        <pc:chgData name="PALANIAPPAN Devarajan" userId="0ccb0e75-6f62-4860-b5c8-e1d1cc272866" providerId="ADAL" clId="{6BFA7752-9EC0-471E-AC56-E890149C7F72}" dt="2023-12-07T07:37:36.779" v="165" actId="47"/>
        <pc:sldMkLst>
          <pc:docMk/>
          <pc:sldMk cId="2174078337" sldId="275"/>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352585194" sldId="275"/>
        </pc:sldMkLst>
        <pc:grpChg chg="add del">
          <ac:chgData name="PALANIAPPAN Devarajan" userId="0ccb0e75-6f62-4860-b5c8-e1d1cc272866" providerId="ADAL" clId="{6BFA7752-9EC0-471E-AC56-E890149C7F72}" dt="2023-12-21T10:26:26.861" v="3414"/>
          <ac:grpSpMkLst>
            <pc:docMk/>
            <pc:sldMk cId="2352585194" sldId="275"/>
            <ac:grpSpMk id="8" creationId="{26176824-7946-6969-3841-DD5C101DF42D}"/>
          </ac:grpSpMkLst>
        </pc:grpChg>
        <pc:picChg chg="add mod">
          <ac:chgData name="PALANIAPPAN Devarajan" userId="0ccb0e75-6f62-4860-b5c8-e1d1cc272866" providerId="ADAL" clId="{6BFA7752-9EC0-471E-AC56-E890149C7F72}" dt="2023-12-15T12:24:42.314" v="2190" actId="26606"/>
          <ac:picMkLst>
            <pc:docMk/>
            <pc:sldMk cId="2352585194" sldId="275"/>
            <ac:picMk id="3" creationId="{86255633-E36A-B8EA-BCA8-C93163615EEC}"/>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04674819" sldId="276"/>
        </pc:sldMkLst>
        <pc:grpChg chg="add del">
          <ac:chgData name="PALANIAPPAN Devarajan" userId="0ccb0e75-6f62-4860-b5c8-e1d1cc272866" providerId="ADAL" clId="{6BFA7752-9EC0-471E-AC56-E890149C7F72}" dt="2023-12-21T10:26:26.861" v="3414"/>
          <ac:grpSpMkLst>
            <pc:docMk/>
            <pc:sldMk cId="204674819" sldId="276"/>
            <ac:grpSpMk id="8" creationId="{26176824-7946-6969-3841-DD5C101DF42D}"/>
          </ac:grpSpMkLst>
        </pc:grpChg>
        <pc:picChg chg="add mod">
          <ac:chgData name="PALANIAPPAN Devarajan" userId="0ccb0e75-6f62-4860-b5c8-e1d1cc272866" providerId="ADAL" clId="{6BFA7752-9EC0-471E-AC56-E890149C7F72}" dt="2023-12-15T12:23:46.654" v="2181" actId="26606"/>
          <ac:picMkLst>
            <pc:docMk/>
            <pc:sldMk cId="204674819" sldId="276"/>
            <ac:picMk id="3" creationId="{72D90918-DD8F-9270-14F6-9217CC4E2A9E}"/>
          </ac:picMkLst>
        </pc:picChg>
      </pc:sldChg>
      <pc:sldChg chg="new del">
        <pc:chgData name="PALANIAPPAN Devarajan" userId="0ccb0e75-6f62-4860-b5c8-e1d1cc272866" providerId="ADAL" clId="{6BFA7752-9EC0-471E-AC56-E890149C7F72}" dt="2023-12-07T07:37:36.954" v="166" actId="47"/>
        <pc:sldMkLst>
          <pc:docMk/>
          <pc:sldMk cId="1617910532" sldId="276"/>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282030245" sldId="277"/>
        </pc:sldMkLst>
        <pc:grpChg chg="add del">
          <ac:chgData name="PALANIAPPAN Devarajan" userId="0ccb0e75-6f62-4860-b5c8-e1d1cc272866" providerId="ADAL" clId="{6BFA7752-9EC0-471E-AC56-E890149C7F72}" dt="2023-12-21T10:26:26.861" v="3414"/>
          <ac:grpSpMkLst>
            <pc:docMk/>
            <pc:sldMk cId="2282030245" sldId="277"/>
            <ac:grpSpMk id="8" creationId="{26176824-7946-6969-3841-DD5C101DF42D}"/>
          </ac:grpSpMkLst>
        </pc:grpChg>
        <pc:picChg chg="add mod">
          <ac:chgData name="PALANIAPPAN Devarajan" userId="0ccb0e75-6f62-4860-b5c8-e1d1cc272866" providerId="ADAL" clId="{6BFA7752-9EC0-471E-AC56-E890149C7F72}" dt="2023-12-15T12:24:55.756" v="2192" actId="26606"/>
          <ac:picMkLst>
            <pc:docMk/>
            <pc:sldMk cId="2282030245" sldId="277"/>
            <ac:picMk id="3" creationId="{E2E99EB4-2383-B2CA-DE38-4657B36C208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715763503" sldId="278"/>
        </pc:sldMkLst>
        <pc:grpChg chg="add del">
          <ac:chgData name="PALANIAPPAN Devarajan" userId="0ccb0e75-6f62-4860-b5c8-e1d1cc272866" providerId="ADAL" clId="{6BFA7752-9EC0-471E-AC56-E890149C7F72}" dt="2023-12-21T10:26:26.861" v="3414"/>
          <ac:grpSpMkLst>
            <pc:docMk/>
            <pc:sldMk cId="715763503" sldId="278"/>
            <ac:grpSpMk id="5" creationId="{D4D7444E-8572-6DFD-CB75-0984238C716D}"/>
          </ac:grpSpMkLst>
        </pc:grpChg>
        <pc:grpChg chg="add del">
          <ac:chgData name="PALANIAPPAN Devarajan" userId="0ccb0e75-6f62-4860-b5c8-e1d1cc272866" providerId="ADAL" clId="{6BFA7752-9EC0-471E-AC56-E890149C7F72}" dt="2023-12-15T12:23:36.119" v="2179" actId="26606"/>
          <ac:grpSpMkLst>
            <pc:docMk/>
            <pc:sldMk cId="715763503" sldId="278"/>
            <ac:grpSpMk id="8" creationId="{A182C109-9E4C-3C96-8794-9411573CBDAF}"/>
          </ac:grpSpMkLst>
        </pc:grpChg>
        <pc:grpChg chg="add del">
          <ac:chgData name="PALANIAPPAN Devarajan" userId="0ccb0e75-6f62-4860-b5c8-e1d1cc272866" providerId="ADAL" clId="{6BFA7752-9EC0-471E-AC56-E890149C7F72}" dt="2023-12-15T13:37:53.823" v="2675" actId="26606"/>
          <ac:grpSpMkLst>
            <pc:docMk/>
            <pc:sldMk cId="715763503" sldId="278"/>
            <ac:grpSpMk id="9" creationId="{26176824-7946-6969-3841-DD5C101DF42D}"/>
          </ac:grpSpMkLst>
        </pc:grpChg>
        <pc:grpChg chg="add del">
          <ac:chgData name="PALANIAPPAN Devarajan" userId="0ccb0e75-6f62-4860-b5c8-e1d1cc272866" providerId="ADAL" clId="{6BFA7752-9EC0-471E-AC56-E890149C7F72}" dt="2023-12-15T13:36:16.292" v="2659" actId="26606"/>
          <ac:grpSpMkLst>
            <pc:docMk/>
            <pc:sldMk cId="715763503" sldId="278"/>
            <ac:grpSpMk id="12" creationId="{26176824-7946-6969-3841-DD5C101DF42D}"/>
          </ac:grpSpMkLst>
        </pc:grpChg>
        <pc:picChg chg="add mod">
          <ac:chgData name="PALANIAPPAN Devarajan" userId="0ccb0e75-6f62-4860-b5c8-e1d1cc272866" providerId="ADAL" clId="{6BFA7752-9EC0-471E-AC56-E890149C7F72}" dt="2023-12-15T13:37:53.823" v="2675" actId="26606"/>
          <ac:picMkLst>
            <pc:docMk/>
            <pc:sldMk cId="715763503" sldId="278"/>
            <ac:picMk id="3" creationId="{AC9BEEEB-DCD5-1895-45DD-772CEB1BE5EF}"/>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49055060" sldId="279"/>
        </pc:sldMkLst>
        <pc:spChg chg="add del">
          <ac:chgData name="PALANIAPPAN Devarajan" userId="0ccb0e75-6f62-4860-b5c8-e1d1cc272866" providerId="ADAL" clId="{6BFA7752-9EC0-471E-AC56-E890149C7F72}" dt="2023-12-08T14:28:58.640" v="1132" actId="26606"/>
          <ac:spMkLst>
            <pc:docMk/>
            <pc:sldMk cId="1249055060" sldId="279"/>
            <ac:spMk id="8" creationId="{3DAD86CA-8235-409B-982B-5E7A033E2392}"/>
          </ac:spMkLst>
        </pc:spChg>
        <pc:spChg chg="add del">
          <ac:chgData name="PALANIAPPAN Devarajan" userId="0ccb0e75-6f62-4860-b5c8-e1d1cc272866" providerId="ADAL" clId="{6BFA7752-9EC0-471E-AC56-E890149C7F72}" dt="2023-12-08T14:28:58.640" v="1132" actId="26606"/>
          <ac:spMkLst>
            <pc:docMk/>
            <pc:sldMk cId="1249055060" sldId="279"/>
            <ac:spMk id="10" creationId="{9F234FBA-3501-47B4-AE0C-AA4AFBC8F603}"/>
          </ac:spMkLst>
        </pc:spChg>
        <pc:spChg chg="add del">
          <ac:chgData name="PALANIAPPAN Devarajan" userId="0ccb0e75-6f62-4860-b5c8-e1d1cc272866" providerId="ADAL" clId="{6BFA7752-9EC0-471E-AC56-E890149C7F72}" dt="2023-12-08T14:28:58.640" v="1132" actId="26606"/>
          <ac:spMkLst>
            <pc:docMk/>
            <pc:sldMk cId="1249055060" sldId="279"/>
            <ac:spMk id="12" creationId="{B5EF893B-0491-416E-9D33-BADE9600792A}"/>
          </ac:spMkLst>
        </pc:spChg>
        <pc:spChg chg="add del">
          <ac:chgData name="PALANIAPPAN Devarajan" userId="0ccb0e75-6f62-4860-b5c8-e1d1cc272866" providerId="ADAL" clId="{6BFA7752-9EC0-471E-AC56-E890149C7F72}" dt="2023-12-08T14:29:44.619" v="1139" actId="26606"/>
          <ac:spMkLst>
            <pc:docMk/>
            <pc:sldMk cId="1249055060" sldId="279"/>
            <ac:spMk id="16" creationId="{42A4FC2C-047E-45A5-965D-8E1E3BF09BC6}"/>
          </ac:spMkLst>
        </pc:spChg>
        <pc:spChg chg="add del">
          <ac:chgData name="PALANIAPPAN Devarajan" userId="0ccb0e75-6f62-4860-b5c8-e1d1cc272866" providerId="ADAL" clId="{6BFA7752-9EC0-471E-AC56-E890149C7F72}" dt="2023-12-08T14:29:44.604" v="1138" actId="26606"/>
          <ac:spMkLst>
            <pc:docMk/>
            <pc:sldMk cId="1249055060" sldId="279"/>
            <ac:spMk id="18" creationId="{4613B4A9-1C7C-4729-A016-AB42D3979460}"/>
          </ac:spMkLst>
        </pc:spChg>
        <pc:spChg chg="add del">
          <ac:chgData name="PALANIAPPAN Devarajan" userId="0ccb0e75-6f62-4860-b5c8-e1d1cc272866" providerId="ADAL" clId="{6BFA7752-9EC0-471E-AC56-E890149C7F72}" dt="2023-12-11T07:03:51.505" v="1798" actId="26606"/>
          <ac:spMkLst>
            <pc:docMk/>
            <pc:sldMk cId="1249055060" sldId="279"/>
            <ac:spMk id="20" creationId="{42A4FC2C-047E-45A5-965D-8E1E3BF09BC6}"/>
          </ac:spMkLst>
        </pc:spChg>
        <pc:spChg chg="add del">
          <ac:chgData name="PALANIAPPAN Devarajan" userId="0ccb0e75-6f62-4860-b5c8-e1d1cc272866" providerId="ADAL" clId="{6BFA7752-9EC0-471E-AC56-E890149C7F72}" dt="2023-12-08T14:29:28.945" v="1136" actId="26606"/>
          <ac:spMkLst>
            <pc:docMk/>
            <pc:sldMk cId="1249055060" sldId="279"/>
            <ac:spMk id="21" creationId="{AB8C311F-7253-4AED-9701-7FC0708C41C7}"/>
          </ac:spMkLst>
        </pc:spChg>
        <pc:spChg chg="add del">
          <ac:chgData name="PALANIAPPAN Devarajan" userId="0ccb0e75-6f62-4860-b5c8-e1d1cc272866" providerId="ADAL" clId="{6BFA7752-9EC0-471E-AC56-E890149C7F72}" dt="2023-12-11T07:03:08.149" v="1781" actId="26606"/>
          <ac:spMkLst>
            <pc:docMk/>
            <pc:sldMk cId="1249055060" sldId="279"/>
            <ac:spMk id="22" creationId="{AB8C311F-7253-4AED-9701-7FC0708C41C7}"/>
          </ac:spMkLst>
        </pc:spChg>
        <pc:spChg chg="add del">
          <ac:chgData name="PALANIAPPAN Devarajan" userId="0ccb0e75-6f62-4860-b5c8-e1d1cc272866" providerId="ADAL" clId="{6BFA7752-9EC0-471E-AC56-E890149C7F72}" dt="2023-12-08T14:29:28.945" v="1136" actId="26606"/>
          <ac:spMkLst>
            <pc:docMk/>
            <pc:sldMk cId="1249055060" sldId="279"/>
            <ac:spMk id="23" creationId="{E2384209-CB15-4CDF-9D31-C44FD9A3F20D}"/>
          </ac:spMkLst>
        </pc:spChg>
        <pc:spChg chg="add del">
          <ac:chgData name="PALANIAPPAN Devarajan" userId="0ccb0e75-6f62-4860-b5c8-e1d1cc272866" providerId="ADAL" clId="{6BFA7752-9EC0-471E-AC56-E890149C7F72}" dt="2023-12-11T07:03:08.149" v="1781" actId="26606"/>
          <ac:spMkLst>
            <pc:docMk/>
            <pc:sldMk cId="1249055060" sldId="279"/>
            <ac:spMk id="24" creationId="{FD073016-B734-483B-8953-5BADEE145112}"/>
          </ac:spMkLst>
        </pc:spChg>
        <pc:spChg chg="add del">
          <ac:chgData name="PALANIAPPAN Devarajan" userId="0ccb0e75-6f62-4860-b5c8-e1d1cc272866" providerId="ADAL" clId="{6BFA7752-9EC0-471E-AC56-E890149C7F72}" dt="2023-12-08T14:29:28.945" v="1136" actId="26606"/>
          <ac:spMkLst>
            <pc:docMk/>
            <pc:sldMk cId="1249055060" sldId="279"/>
            <ac:spMk id="25" creationId="{2633B3B5-CC90-43F0-8714-D31D1F3F0209}"/>
          </ac:spMkLst>
        </pc:spChg>
        <pc:spChg chg="add del">
          <ac:chgData name="PALANIAPPAN Devarajan" userId="0ccb0e75-6f62-4860-b5c8-e1d1cc272866" providerId="ADAL" clId="{6BFA7752-9EC0-471E-AC56-E890149C7F72}" dt="2023-12-08T14:29:28.945" v="1136" actId="26606"/>
          <ac:spMkLst>
            <pc:docMk/>
            <pc:sldMk cId="1249055060" sldId="279"/>
            <ac:spMk id="27" creationId="{A8D57A06-A426-446D-B02C-A2DC6B62E45E}"/>
          </ac:spMkLst>
        </pc:spChg>
        <pc:spChg chg="add del">
          <ac:chgData name="PALANIAPPAN Devarajan" userId="0ccb0e75-6f62-4860-b5c8-e1d1cc272866" providerId="ADAL" clId="{6BFA7752-9EC0-471E-AC56-E890149C7F72}" dt="2023-12-11T07:03:08.149" v="1781" actId="26606"/>
          <ac:spMkLst>
            <pc:docMk/>
            <pc:sldMk cId="1249055060" sldId="279"/>
            <ac:spMk id="29" creationId="{90A7EAB6-59D3-4325-8DE6-E0CA4009CE53}"/>
          </ac:spMkLst>
        </pc:spChg>
        <pc:spChg chg="add del">
          <ac:chgData name="PALANIAPPAN Devarajan" userId="0ccb0e75-6f62-4860-b5c8-e1d1cc272866" providerId="ADAL" clId="{6BFA7752-9EC0-471E-AC56-E890149C7F72}" dt="2023-12-11T07:03:08.149" v="1781" actId="26606"/>
          <ac:spMkLst>
            <pc:docMk/>
            <pc:sldMk cId="1249055060" sldId="279"/>
            <ac:spMk id="31" creationId="{A8D57A06-A426-446D-B02C-A2DC6B62E45E}"/>
          </ac:spMkLst>
        </pc:spChg>
        <pc:spChg chg="add del">
          <ac:chgData name="PALANIAPPAN Devarajan" userId="0ccb0e75-6f62-4860-b5c8-e1d1cc272866" providerId="ADAL" clId="{6BFA7752-9EC0-471E-AC56-E890149C7F72}" dt="2023-12-11T07:03:19.854" v="1784" actId="26606"/>
          <ac:spMkLst>
            <pc:docMk/>
            <pc:sldMk cId="1249055060" sldId="279"/>
            <ac:spMk id="33" creationId="{4613B4A9-1C7C-4729-A016-AB42D3979460}"/>
          </ac:spMkLst>
        </pc:spChg>
        <pc:spChg chg="add del">
          <ac:chgData name="PALANIAPPAN Devarajan" userId="0ccb0e75-6f62-4860-b5c8-e1d1cc272866" providerId="ADAL" clId="{6BFA7752-9EC0-471E-AC56-E890149C7F72}" dt="2023-12-11T07:03:31.745" v="1787" actId="26606"/>
          <ac:spMkLst>
            <pc:docMk/>
            <pc:sldMk cId="1249055060" sldId="279"/>
            <ac:spMk id="35" creationId="{5D9FC6AC-4A12-4825-8ABE-0732B8EF4D16}"/>
          </ac:spMkLst>
        </pc:spChg>
        <pc:spChg chg="add del">
          <ac:chgData name="PALANIAPPAN Devarajan" userId="0ccb0e75-6f62-4860-b5c8-e1d1cc272866" providerId="ADAL" clId="{6BFA7752-9EC0-471E-AC56-E890149C7F72}" dt="2023-12-11T07:03:39.521" v="1790" actId="26606"/>
          <ac:spMkLst>
            <pc:docMk/>
            <pc:sldMk cId="1249055060" sldId="279"/>
            <ac:spMk id="37" creationId="{4613B4A9-1C7C-4729-A016-AB42D3979460}"/>
          </ac:spMkLst>
        </pc:spChg>
        <pc:spChg chg="add del">
          <ac:chgData name="PALANIAPPAN Devarajan" userId="0ccb0e75-6f62-4860-b5c8-e1d1cc272866" providerId="ADAL" clId="{6BFA7752-9EC0-471E-AC56-E890149C7F72}" dt="2023-12-11T07:03:47.201" v="1793" actId="26606"/>
          <ac:spMkLst>
            <pc:docMk/>
            <pc:sldMk cId="1249055060" sldId="279"/>
            <ac:spMk id="39" creationId="{16B067B1-F4E5-4FDF-813D-C9E872E80075}"/>
          </ac:spMkLst>
        </pc:spChg>
        <pc:spChg chg="add del">
          <ac:chgData name="PALANIAPPAN Devarajan" userId="0ccb0e75-6f62-4860-b5c8-e1d1cc272866" providerId="ADAL" clId="{6BFA7752-9EC0-471E-AC56-E890149C7F72}" dt="2023-12-11T07:03:51.474" v="1796" actId="26606"/>
          <ac:spMkLst>
            <pc:docMk/>
            <pc:sldMk cId="1249055060" sldId="279"/>
            <ac:spMk id="41" creationId="{AB8C311F-7253-4AED-9701-7FC0708C41C7}"/>
          </ac:spMkLst>
        </pc:spChg>
        <pc:spChg chg="add del">
          <ac:chgData name="PALANIAPPAN Devarajan" userId="0ccb0e75-6f62-4860-b5c8-e1d1cc272866" providerId="ADAL" clId="{6BFA7752-9EC0-471E-AC56-E890149C7F72}" dt="2023-12-11T07:03:51.474" v="1796" actId="26606"/>
          <ac:spMkLst>
            <pc:docMk/>
            <pc:sldMk cId="1249055060" sldId="279"/>
            <ac:spMk id="42" creationId="{E2384209-CB15-4CDF-9D31-C44FD9A3F20D}"/>
          </ac:spMkLst>
        </pc:spChg>
        <pc:spChg chg="add del">
          <ac:chgData name="PALANIAPPAN Devarajan" userId="0ccb0e75-6f62-4860-b5c8-e1d1cc272866" providerId="ADAL" clId="{6BFA7752-9EC0-471E-AC56-E890149C7F72}" dt="2023-12-11T07:03:51.474" v="1796" actId="26606"/>
          <ac:spMkLst>
            <pc:docMk/>
            <pc:sldMk cId="1249055060" sldId="279"/>
            <ac:spMk id="43" creationId="{2633B3B5-CC90-43F0-8714-D31D1F3F0209}"/>
          </ac:spMkLst>
        </pc:spChg>
        <pc:spChg chg="add del">
          <ac:chgData name="PALANIAPPAN Devarajan" userId="0ccb0e75-6f62-4860-b5c8-e1d1cc272866" providerId="ADAL" clId="{6BFA7752-9EC0-471E-AC56-E890149C7F72}" dt="2023-12-11T07:03:51.474" v="1796" actId="26606"/>
          <ac:spMkLst>
            <pc:docMk/>
            <pc:sldMk cId="1249055060" sldId="279"/>
            <ac:spMk id="44" creationId="{A8D57A06-A426-446D-B02C-A2DC6B62E45E}"/>
          </ac:spMkLst>
        </pc:spChg>
        <pc:spChg chg="add del">
          <ac:chgData name="PALANIAPPAN Devarajan" userId="0ccb0e75-6f62-4860-b5c8-e1d1cc272866" providerId="ADAL" clId="{6BFA7752-9EC0-471E-AC56-E890149C7F72}" dt="2023-12-15T12:27:15.759" v="2210" actId="26606"/>
          <ac:spMkLst>
            <pc:docMk/>
            <pc:sldMk cId="1249055060" sldId="279"/>
            <ac:spMk id="46" creationId="{16B067B1-F4E5-4FDF-813D-C9E872E80075}"/>
          </ac:spMkLst>
        </pc:spChg>
        <pc:spChg chg="add del">
          <ac:chgData name="PALANIAPPAN Devarajan" userId="0ccb0e75-6f62-4860-b5c8-e1d1cc272866" providerId="ADAL" clId="{6BFA7752-9EC0-471E-AC56-E890149C7F72}" dt="2023-12-21T10:26:26.861" v="3414"/>
          <ac:spMkLst>
            <pc:docMk/>
            <pc:sldMk cId="1249055060" sldId="279"/>
            <ac:spMk id="57" creationId="{E722B2DD-E14D-4972-9D98-5D6E61B1B2D2}"/>
          </ac:spMkLst>
        </pc:spChg>
        <pc:spChg chg="add del">
          <ac:chgData name="PALANIAPPAN Devarajan" userId="0ccb0e75-6f62-4860-b5c8-e1d1cc272866" providerId="ADAL" clId="{6BFA7752-9EC0-471E-AC56-E890149C7F72}" dt="2023-12-21T10:26:26.861" v="3414"/>
          <ac:spMkLst>
            <pc:docMk/>
            <pc:sldMk cId="1249055060" sldId="279"/>
            <ac:spMk id="58" creationId="{CEFDB412-E777-0078-F60F-DCE1A485551B}"/>
          </ac:spMkLst>
        </pc:spChg>
        <pc:grpChg chg="add del">
          <ac:chgData name="PALANIAPPAN Devarajan" userId="0ccb0e75-6f62-4860-b5c8-e1d1cc272866" providerId="ADAL" clId="{6BFA7752-9EC0-471E-AC56-E890149C7F72}" dt="2023-12-15T12:27:15.741" v="2209" actId="26606"/>
          <ac:grpSpMkLst>
            <pc:docMk/>
            <pc:sldMk cId="1249055060" sldId="279"/>
            <ac:grpSpMk id="51" creationId="{26176824-7946-6969-3841-DD5C101DF42D}"/>
          </ac:grpSpMkLst>
        </pc:grpChg>
        <pc:picChg chg="add del">
          <ac:chgData name="PALANIAPPAN Devarajan" userId="0ccb0e75-6f62-4860-b5c8-e1d1cc272866" providerId="ADAL" clId="{6BFA7752-9EC0-471E-AC56-E890149C7F72}" dt="2023-12-11T07:03:39.521" v="1790" actId="26606"/>
          <ac:picMkLst>
            <pc:docMk/>
            <pc:sldMk cId="1249055060" sldId="279"/>
            <ac:picMk id="3" creationId="{8E4233BA-B43B-A461-86E6-8DDC187D34CF}"/>
          </ac:picMkLst>
        </pc:picChg>
        <pc:picChg chg="add del">
          <ac:chgData name="PALANIAPPAN Devarajan" userId="0ccb0e75-6f62-4860-b5c8-e1d1cc272866" providerId="ADAL" clId="{6BFA7752-9EC0-471E-AC56-E890149C7F72}" dt="2023-12-11T07:03:31.745" v="1787" actId="26606"/>
          <ac:picMkLst>
            <pc:docMk/>
            <pc:sldMk cId="1249055060" sldId="279"/>
            <ac:picMk id="3" creationId="{B926EBBE-D8B9-18CB-30F1-79D4853228AF}"/>
          </ac:picMkLst>
        </pc:picChg>
        <pc:picChg chg="add del">
          <ac:chgData name="PALANIAPPAN Devarajan" userId="0ccb0e75-6f62-4860-b5c8-e1d1cc272866" providerId="ADAL" clId="{6BFA7752-9EC0-471E-AC56-E890149C7F72}" dt="2023-12-11T07:03:08.149" v="1781" actId="26606"/>
          <ac:picMkLst>
            <pc:docMk/>
            <pc:sldMk cId="1249055060" sldId="279"/>
            <ac:picMk id="3" creationId="{C8BCE5FC-6C4A-BC62-10B1-71526D20C984}"/>
          </ac:picMkLst>
        </pc:picChg>
        <pc:picChg chg="add del mod">
          <ac:chgData name="PALANIAPPAN Devarajan" userId="0ccb0e75-6f62-4860-b5c8-e1d1cc272866" providerId="ADAL" clId="{6BFA7752-9EC0-471E-AC56-E890149C7F72}" dt="2023-12-15T12:27:15.759" v="2210" actId="26606"/>
          <ac:picMkLst>
            <pc:docMk/>
            <pc:sldMk cId="1249055060" sldId="279"/>
            <ac:picMk id="3" creationId="{DF3C4B8A-9CE4-9929-0552-758F31B54BFB}"/>
          </ac:picMkLst>
        </pc:picChg>
        <pc:picChg chg="add del">
          <ac:chgData name="PALANIAPPAN Devarajan" userId="0ccb0e75-6f62-4860-b5c8-e1d1cc272866" providerId="ADAL" clId="{6BFA7752-9EC0-471E-AC56-E890149C7F72}" dt="2023-12-11T07:03:51.474" v="1796" actId="26606"/>
          <ac:picMkLst>
            <pc:docMk/>
            <pc:sldMk cId="1249055060" sldId="279"/>
            <ac:picMk id="3" creationId="{FC3F1CF1-2B71-418C-AEE1-D13C25ABCDAC}"/>
          </ac:picMkLst>
        </pc:picChg>
        <pc:picChg chg="add del mod replId">
          <ac:chgData name="PALANIAPPAN Devarajan" userId="0ccb0e75-6f62-4860-b5c8-e1d1cc272866" providerId="ADAL" clId="{6BFA7752-9EC0-471E-AC56-E890149C7F72}" dt="2023-12-11T07:03:51.505" v="1798" actId="26606"/>
          <ac:picMkLst>
            <pc:docMk/>
            <pc:sldMk cId="1249055060" sldId="279"/>
            <ac:picMk id="47" creationId="{94104067-2BC6-2508-F813-FA25A125CF48}"/>
          </ac:picMkLst>
        </pc:picChg>
        <pc:cxnChg chg="add del">
          <ac:chgData name="PALANIAPPAN Devarajan" userId="0ccb0e75-6f62-4860-b5c8-e1d1cc272866" providerId="ADAL" clId="{6BFA7752-9EC0-471E-AC56-E890149C7F72}" dt="2023-12-08T14:28:58.640" v="1132" actId="26606"/>
          <ac:cxnSpMkLst>
            <pc:docMk/>
            <pc:sldMk cId="1249055060" sldId="279"/>
            <ac:cxnSpMk id="14" creationId="{469F4FF8-F8B0-4630-BA1B-0D8B324CD5FF}"/>
          </ac:cxnSpMkLst>
        </pc:cxnChg>
      </pc:sldChg>
      <pc:sldChg chg="addSp modSp new del mod">
        <pc:chgData name="PALANIAPPAN Devarajan" userId="0ccb0e75-6f62-4860-b5c8-e1d1cc272866" providerId="ADAL" clId="{6BFA7752-9EC0-471E-AC56-E890149C7F72}" dt="2023-12-11T06:32:31.508" v="1608" actId="47"/>
        <pc:sldMkLst>
          <pc:docMk/>
          <pc:sldMk cId="3901792545" sldId="280"/>
        </pc:sldMkLst>
        <pc:picChg chg="add mod">
          <ac:chgData name="PALANIAPPAN Devarajan" userId="0ccb0e75-6f62-4860-b5c8-e1d1cc272866" providerId="ADAL" clId="{6BFA7752-9EC0-471E-AC56-E890149C7F72}" dt="2023-12-08T14:29:55.101" v="1142" actId="962"/>
          <ac:picMkLst>
            <pc:docMk/>
            <pc:sldMk cId="3901792545" sldId="280"/>
            <ac:picMk id="3" creationId="{5BDC3489-75CD-C34A-FED4-A3D11CFBC31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989058418" sldId="281"/>
        </pc:sldMkLst>
        <pc:spChg chg="add del">
          <ac:chgData name="PALANIAPPAN Devarajan" userId="0ccb0e75-6f62-4860-b5c8-e1d1cc272866" providerId="ADAL" clId="{6BFA7752-9EC0-471E-AC56-E890149C7F72}" dt="2023-12-15T12:23:17.050" v="2176" actId="26606"/>
          <ac:spMkLst>
            <pc:docMk/>
            <pc:sldMk cId="989058418" sldId="281"/>
            <ac:spMk id="14" creationId="{A8D57A06-A426-446D-B02C-A2DC6B62E45E}"/>
          </ac:spMkLst>
        </pc:spChg>
        <pc:spChg chg="add del">
          <ac:chgData name="PALANIAPPAN Devarajan" userId="0ccb0e75-6f62-4860-b5c8-e1d1cc272866" providerId="ADAL" clId="{6BFA7752-9EC0-471E-AC56-E890149C7F72}" dt="2023-12-15T12:23:17.050" v="2176" actId="26606"/>
          <ac:spMkLst>
            <pc:docMk/>
            <pc:sldMk cId="989058418" sldId="281"/>
            <ac:spMk id="15" creationId="{AB8C311F-7253-4AED-9701-7FC0708C41C7}"/>
          </ac:spMkLst>
        </pc:spChg>
        <pc:spChg chg="add del">
          <ac:chgData name="PALANIAPPAN Devarajan" userId="0ccb0e75-6f62-4860-b5c8-e1d1cc272866" providerId="ADAL" clId="{6BFA7752-9EC0-471E-AC56-E890149C7F72}" dt="2023-12-15T12:23:17.050" v="2176" actId="26606"/>
          <ac:spMkLst>
            <pc:docMk/>
            <pc:sldMk cId="989058418" sldId="281"/>
            <ac:spMk id="16" creationId="{E2384209-CB15-4CDF-9D31-C44FD9A3F20D}"/>
          </ac:spMkLst>
        </pc:spChg>
        <pc:spChg chg="add del">
          <ac:chgData name="PALANIAPPAN Devarajan" userId="0ccb0e75-6f62-4860-b5c8-e1d1cc272866" providerId="ADAL" clId="{6BFA7752-9EC0-471E-AC56-E890149C7F72}" dt="2023-12-15T12:23:17.050" v="2176" actId="26606"/>
          <ac:spMkLst>
            <pc:docMk/>
            <pc:sldMk cId="989058418" sldId="281"/>
            <ac:spMk id="17" creationId="{2633B3B5-CC90-43F0-8714-D31D1F3F0209}"/>
          </ac:spMkLst>
        </pc:spChg>
        <pc:spChg chg="add del">
          <ac:chgData name="PALANIAPPAN Devarajan" userId="0ccb0e75-6f62-4860-b5c8-e1d1cc272866" providerId="ADAL" clId="{6BFA7752-9EC0-471E-AC56-E890149C7F72}" dt="2023-12-15T13:35:58.089" v="2657" actId="26606"/>
          <ac:spMkLst>
            <pc:docMk/>
            <pc:sldMk cId="989058418" sldId="281"/>
            <ac:spMk id="19" creationId="{42A4FC2C-047E-45A5-965D-8E1E3BF09BC6}"/>
          </ac:spMkLst>
        </pc:spChg>
        <pc:spChg chg="add del">
          <ac:chgData name="PALANIAPPAN Devarajan" userId="0ccb0e75-6f62-4860-b5c8-e1d1cc272866" providerId="ADAL" clId="{6BFA7752-9EC0-471E-AC56-E890149C7F72}" dt="2023-12-15T13:38:45.571" v="2687" actId="26606"/>
          <ac:spMkLst>
            <pc:docMk/>
            <pc:sldMk cId="989058418" sldId="281"/>
            <ac:spMk id="30" creationId="{E722B2DD-E14D-4972-9D98-5D6E61B1B2D2}"/>
          </ac:spMkLst>
        </pc:spChg>
        <pc:spChg chg="add del">
          <ac:chgData name="PALANIAPPAN Devarajan" userId="0ccb0e75-6f62-4860-b5c8-e1d1cc272866" providerId="ADAL" clId="{6BFA7752-9EC0-471E-AC56-E890149C7F72}" dt="2023-12-15T13:38:45.571" v="2687" actId="26606"/>
          <ac:spMkLst>
            <pc:docMk/>
            <pc:sldMk cId="989058418" sldId="281"/>
            <ac:spMk id="31" creationId="{CEFDB412-E777-0078-F60F-DCE1A485551B}"/>
          </ac:spMkLst>
        </pc:spChg>
        <pc:spChg chg="add del">
          <ac:chgData name="PALANIAPPAN Devarajan" userId="0ccb0e75-6f62-4860-b5c8-e1d1cc272866" providerId="ADAL" clId="{6BFA7752-9EC0-471E-AC56-E890149C7F72}" dt="2023-12-15T13:38:38.798" v="2684" actId="26606"/>
          <ac:spMkLst>
            <pc:docMk/>
            <pc:sldMk cId="989058418" sldId="281"/>
            <ac:spMk id="36" creationId="{DDDE8F1B-7D12-DA50-6CB4-E966337CB378}"/>
          </ac:spMkLst>
        </pc:spChg>
        <pc:spChg chg="add del">
          <ac:chgData name="PALANIAPPAN Devarajan" userId="0ccb0e75-6f62-4860-b5c8-e1d1cc272866" providerId="ADAL" clId="{6BFA7752-9EC0-471E-AC56-E890149C7F72}" dt="2023-12-15T13:38:38.798" v="2684" actId="26606"/>
          <ac:spMkLst>
            <pc:docMk/>
            <pc:sldMk cId="989058418" sldId="281"/>
            <ac:spMk id="38" creationId="{49D2FB46-4858-EF0E-0495-439BCECA839D}"/>
          </ac:spMkLst>
        </pc:spChg>
        <pc:spChg chg="add del">
          <ac:chgData name="PALANIAPPAN Devarajan" userId="0ccb0e75-6f62-4860-b5c8-e1d1cc272866" providerId="ADAL" clId="{6BFA7752-9EC0-471E-AC56-E890149C7F72}" dt="2023-12-15T13:38:38.798" v="2684" actId="26606"/>
          <ac:spMkLst>
            <pc:docMk/>
            <pc:sldMk cId="989058418" sldId="281"/>
            <ac:spMk id="40" creationId="{EE39E8A4-1A69-6598-E450-4F053866DAAA}"/>
          </ac:spMkLst>
        </pc:spChg>
        <pc:spChg chg="add del">
          <ac:chgData name="PALANIAPPAN Devarajan" userId="0ccb0e75-6f62-4860-b5c8-e1d1cc272866" providerId="ADAL" clId="{6BFA7752-9EC0-471E-AC56-E890149C7F72}" dt="2023-12-15T13:38:38.798" v="2684" actId="26606"/>
          <ac:spMkLst>
            <pc:docMk/>
            <pc:sldMk cId="989058418" sldId="281"/>
            <ac:spMk id="42" creationId="{D6F65BD2-2754-E0E9-CFE6-19FD22182840}"/>
          </ac:spMkLst>
        </pc:spChg>
        <pc:spChg chg="add del">
          <ac:chgData name="PALANIAPPAN Devarajan" userId="0ccb0e75-6f62-4860-b5c8-e1d1cc272866" providerId="ADAL" clId="{6BFA7752-9EC0-471E-AC56-E890149C7F72}" dt="2023-12-15T13:38:38.798" v="2684" actId="26606"/>
          <ac:spMkLst>
            <pc:docMk/>
            <pc:sldMk cId="989058418" sldId="281"/>
            <ac:spMk id="44" creationId="{59FF3D06-BE9A-23D0-7FE5-BC81DE93164B}"/>
          </ac:spMkLst>
        </pc:spChg>
        <pc:spChg chg="add del">
          <ac:chgData name="PALANIAPPAN Devarajan" userId="0ccb0e75-6f62-4860-b5c8-e1d1cc272866" providerId="ADAL" clId="{6BFA7752-9EC0-471E-AC56-E890149C7F72}" dt="2023-12-15T13:38:45.556" v="2686" actId="26606"/>
          <ac:spMkLst>
            <pc:docMk/>
            <pc:sldMk cId="989058418" sldId="281"/>
            <ac:spMk id="46" creationId="{FF9F2414-84E8-453E-B1F3-389FDE8192D9}"/>
          </ac:spMkLst>
        </pc:spChg>
        <pc:spChg chg="add del">
          <ac:chgData name="PALANIAPPAN Devarajan" userId="0ccb0e75-6f62-4860-b5c8-e1d1cc272866" providerId="ADAL" clId="{6BFA7752-9EC0-471E-AC56-E890149C7F72}" dt="2023-12-15T13:38:45.556" v="2686" actId="26606"/>
          <ac:spMkLst>
            <pc:docMk/>
            <pc:sldMk cId="989058418" sldId="281"/>
            <ac:spMk id="47" creationId="{F3060C83-F051-4F0E-ABAD-AA0DFC48B218}"/>
          </ac:spMkLst>
        </pc:spChg>
        <pc:spChg chg="add del">
          <ac:chgData name="PALANIAPPAN Devarajan" userId="0ccb0e75-6f62-4860-b5c8-e1d1cc272866" providerId="ADAL" clId="{6BFA7752-9EC0-471E-AC56-E890149C7F72}" dt="2023-12-15T13:38:45.556" v="2686" actId="26606"/>
          <ac:spMkLst>
            <pc:docMk/>
            <pc:sldMk cId="989058418" sldId="281"/>
            <ac:spMk id="48" creationId="{3ECA69A1-7536-43AC-85EF-C7106179F5ED}"/>
          </ac:spMkLst>
        </pc:spChg>
        <pc:spChg chg="add del">
          <ac:chgData name="PALANIAPPAN Devarajan" userId="0ccb0e75-6f62-4860-b5c8-e1d1cc272866" providerId="ADAL" clId="{6BFA7752-9EC0-471E-AC56-E890149C7F72}" dt="2023-12-15T13:38:45.556" v="2686" actId="26606"/>
          <ac:spMkLst>
            <pc:docMk/>
            <pc:sldMk cId="989058418" sldId="281"/>
            <ac:spMk id="49" creationId="{83C98ABE-055B-441F-B07E-44F97F083C39}"/>
          </ac:spMkLst>
        </pc:spChg>
        <pc:spChg chg="add del">
          <ac:chgData name="PALANIAPPAN Devarajan" userId="0ccb0e75-6f62-4860-b5c8-e1d1cc272866" providerId="ADAL" clId="{6BFA7752-9EC0-471E-AC56-E890149C7F72}" dt="2023-12-15T13:38:45.556" v="2686" actId="26606"/>
          <ac:spMkLst>
            <pc:docMk/>
            <pc:sldMk cId="989058418" sldId="281"/>
            <ac:spMk id="50" creationId="{29FDB030-9B49-4CED-8CCD-4D99382388AC}"/>
          </ac:spMkLst>
        </pc:spChg>
        <pc:spChg chg="add del">
          <ac:chgData name="PALANIAPPAN Devarajan" userId="0ccb0e75-6f62-4860-b5c8-e1d1cc272866" providerId="ADAL" clId="{6BFA7752-9EC0-471E-AC56-E890149C7F72}" dt="2023-12-15T13:38:45.556" v="2686" actId="26606"/>
          <ac:spMkLst>
            <pc:docMk/>
            <pc:sldMk cId="989058418" sldId="281"/>
            <ac:spMk id="51" creationId="{3783CA14-24A1-485C-8B30-D6A5D87987AD}"/>
          </ac:spMkLst>
        </pc:spChg>
        <pc:spChg chg="add del">
          <ac:chgData name="PALANIAPPAN Devarajan" userId="0ccb0e75-6f62-4860-b5c8-e1d1cc272866" providerId="ADAL" clId="{6BFA7752-9EC0-471E-AC56-E890149C7F72}" dt="2023-12-15T13:38:45.556" v="2686" actId="26606"/>
          <ac:spMkLst>
            <pc:docMk/>
            <pc:sldMk cId="989058418" sldId="281"/>
            <ac:spMk id="52" creationId="{9A97C86A-04D6-40F7-AE84-31AB43E6A846}"/>
          </ac:spMkLst>
        </pc:spChg>
        <pc:grpChg chg="add del">
          <ac:chgData name="PALANIAPPAN Devarajan" userId="0ccb0e75-6f62-4860-b5c8-e1d1cc272866" providerId="ADAL" clId="{6BFA7752-9EC0-471E-AC56-E890149C7F72}" dt="2023-12-15T12:23:09.171" v="2174" actId="26606"/>
          <ac:grpSpMkLst>
            <pc:docMk/>
            <pc:sldMk cId="989058418" sldId="281"/>
            <ac:grpSpMk id="8" creationId="{723C66ED-DBBF-12CA-7F5E-813E0E7D036A}"/>
          </ac:grpSpMkLst>
        </pc:grpChg>
        <pc:grpChg chg="add del">
          <ac:chgData name="PALANIAPPAN Devarajan" userId="0ccb0e75-6f62-4860-b5c8-e1d1cc272866" providerId="ADAL" clId="{6BFA7752-9EC0-471E-AC56-E890149C7F72}" dt="2023-12-15T13:35:58.074" v="2656" actId="26606"/>
          <ac:grpSpMkLst>
            <pc:docMk/>
            <pc:sldMk cId="989058418" sldId="281"/>
            <ac:grpSpMk id="24" creationId="{A182C109-9E4C-3C96-8794-9411573CBDAF}"/>
          </ac:grpSpMkLst>
        </pc:grpChg>
        <pc:grpChg chg="add del">
          <ac:chgData name="PALANIAPPAN Devarajan" userId="0ccb0e75-6f62-4860-b5c8-e1d1cc272866" providerId="ADAL" clId="{6BFA7752-9EC0-471E-AC56-E890149C7F72}" dt="2023-12-21T10:26:26.861" v="3414"/>
          <ac:grpSpMkLst>
            <pc:docMk/>
            <pc:sldMk cId="989058418" sldId="281"/>
            <ac:grpSpMk id="54" creationId="{26176824-7946-6969-3841-DD5C101DF42D}"/>
          </ac:grpSpMkLst>
        </pc:grpChg>
        <pc:picChg chg="add mod">
          <ac:chgData name="PALANIAPPAN Devarajan" userId="0ccb0e75-6f62-4860-b5c8-e1d1cc272866" providerId="ADAL" clId="{6BFA7752-9EC0-471E-AC56-E890149C7F72}" dt="2023-12-15T13:38:45.571" v="2687" actId="26606"/>
          <ac:picMkLst>
            <pc:docMk/>
            <pc:sldMk cId="989058418" sldId="281"/>
            <ac:picMk id="3" creationId="{1EAE6631-5D30-651F-5F22-E6854F044A0E}"/>
          </ac:picMkLst>
        </pc:picChg>
      </pc:sldChg>
      <pc:sldChg chg="addSp modSp new del mod">
        <pc:chgData name="PALANIAPPAN Devarajan" userId="0ccb0e75-6f62-4860-b5c8-e1d1cc272866" providerId="ADAL" clId="{6BFA7752-9EC0-471E-AC56-E890149C7F72}" dt="2023-12-11T07:18:45.436" v="1981" actId="47"/>
        <pc:sldMkLst>
          <pc:docMk/>
          <pc:sldMk cId="2434333549" sldId="282"/>
        </pc:sldMkLst>
        <pc:picChg chg="add mod">
          <ac:chgData name="PALANIAPPAN Devarajan" userId="0ccb0e75-6f62-4860-b5c8-e1d1cc272866" providerId="ADAL" clId="{6BFA7752-9EC0-471E-AC56-E890149C7F72}" dt="2023-12-08T14:30:31.395" v="1146" actId="27614"/>
          <ac:picMkLst>
            <pc:docMk/>
            <pc:sldMk cId="2434333549" sldId="282"/>
            <ac:picMk id="3" creationId="{57F9C9F9-724F-9D4B-8391-A61A151D2C76}"/>
          </ac:picMkLst>
        </pc:picChg>
      </pc:sldChg>
      <pc:sldChg chg="addSp modSp new del mod">
        <pc:chgData name="PALANIAPPAN Devarajan" userId="0ccb0e75-6f62-4860-b5c8-e1d1cc272866" providerId="ADAL" clId="{6BFA7752-9EC0-471E-AC56-E890149C7F72}" dt="2023-12-11T07:18:49.269" v="1982" actId="47"/>
        <pc:sldMkLst>
          <pc:docMk/>
          <pc:sldMk cId="1311883978" sldId="283"/>
        </pc:sldMkLst>
        <pc:picChg chg="add mod">
          <ac:chgData name="PALANIAPPAN Devarajan" userId="0ccb0e75-6f62-4860-b5c8-e1d1cc272866" providerId="ADAL" clId="{6BFA7752-9EC0-471E-AC56-E890149C7F72}" dt="2023-12-08T14:30:35.305" v="1148" actId="27614"/>
          <ac:picMkLst>
            <pc:docMk/>
            <pc:sldMk cId="1311883978" sldId="283"/>
            <ac:picMk id="3" creationId="{615CEC13-D73A-BA4B-D228-FBC4A88627F6}"/>
          </ac:picMkLst>
        </pc:picChg>
      </pc:sldChg>
      <pc:sldChg chg="addSp modSp new del mod ord">
        <pc:chgData name="PALANIAPPAN Devarajan" userId="0ccb0e75-6f62-4860-b5c8-e1d1cc272866" providerId="ADAL" clId="{6BFA7752-9EC0-471E-AC56-E890149C7F72}" dt="2023-12-11T04:40:34.192" v="1350" actId="47"/>
        <pc:sldMkLst>
          <pc:docMk/>
          <pc:sldMk cId="2531353235" sldId="284"/>
        </pc:sldMkLst>
        <pc:picChg chg="add mod">
          <ac:chgData name="PALANIAPPAN Devarajan" userId="0ccb0e75-6f62-4860-b5c8-e1d1cc272866" providerId="ADAL" clId="{6BFA7752-9EC0-471E-AC56-E890149C7F72}" dt="2023-12-08T14:30:43.724" v="1150" actId="27614"/>
          <ac:picMkLst>
            <pc:docMk/>
            <pc:sldMk cId="2531353235" sldId="284"/>
            <ac:picMk id="3" creationId="{EF64D502-D845-484C-0118-F544D6F98CA4}"/>
          </ac:picMkLst>
        </pc:picChg>
      </pc:sldChg>
      <pc:sldChg chg="addSp modSp new del mod">
        <pc:chgData name="PALANIAPPAN Devarajan" userId="0ccb0e75-6f62-4860-b5c8-e1d1cc272866" providerId="ADAL" clId="{6BFA7752-9EC0-471E-AC56-E890149C7F72}" dt="2023-12-11T07:18:50.416" v="1983" actId="47"/>
        <pc:sldMkLst>
          <pc:docMk/>
          <pc:sldMk cId="2671575516" sldId="285"/>
        </pc:sldMkLst>
        <pc:picChg chg="add mod">
          <ac:chgData name="PALANIAPPAN Devarajan" userId="0ccb0e75-6f62-4860-b5c8-e1d1cc272866" providerId="ADAL" clId="{6BFA7752-9EC0-471E-AC56-E890149C7F72}" dt="2023-12-08T14:30:55.017" v="1152" actId="27614"/>
          <ac:picMkLst>
            <pc:docMk/>
            <pc:sldMk cId="2671575516" sldId="285"/>
            <ac:picMk id="3" creationId="{6CAEEC38-C319-4C20-D929-443AED339670}"/>
          </ac:picMkLst>
        </pc:picChg>
      </pc:sldChg>
      <pc:sldChg chg="addSp modSp new del mod">
        <pc:chgData name="PALANIAPPAN Devarajan" userId="0ccb0e75-6f62-4860-b5c8-e1d1cc272866" providerId="ADAL" clId="{6BFA7752-9EC0-471E-AC56-E890149C7F72}" dt="2023-12-11T06:51:01.602" v="1722" actId="47"/>
        <pc:sldMkLst>
          <pc:docMk/>
          <pc:sldMk cId="471799630" sldId="286"/>
        </pc:sldMkLst>
        <pc:picChg chg="add mod">
          <ac:chgData name="PALANIAPPAN Devarajan" userId="0ccb0e75-6f62-4860-b5c8-e1d1cc272866" providerId="ADAL" clId="{6BFA7752-9EC0-471E-AC56-E890149C7F72}" dt="2023-12-08T14:31:01.869" v="1154" actId="27614"/>
          <ac:picMkLst>
            <pc:docMk/>
            <pc:sldMk cId="471799630" sldId="286"/>
            <ac:picMk id="3" creationId="{19807930-BEDA-3000-DA6A-37829C90B96A}"/>
          </ac:picMkLst>
        </pc:picChg>
      </pc:sldChg>
      <pc:sldChg chg="addSp modSp new del mod">
        <pc:chgData name="PALANIAPPAN Devarajan" userId="0ccb0e75-6f62-4860-b5c8-e1d1cc272866" providerId="ADAL" clId="{6BFA7752-9EC0-471E-AC56-E890149C7F72}" dt="2023-12-11T06:51:03.325" v="1723" actId="47"/>
        <pc:sldMkLst>
          <pc:docMk/>
          <pc:sldMk cId="3608580657" sldId="287"/>
        </pc:sldMkLst>
        <pc:picChg chg="add mod">
          <ac:chgData name="PALANIAPPAN Devarajan" userId="0ccb0e75-6f62-4860-b5c8-e1d1cc272866" providerId="ADAL" clId="{6BFA7752-9EC0-471E-AC56-E890149C7F72}" dt="2023-12-08T14:31:05.603" v="1157" actId="962"/>
          <ac:picMkLst>
            <pc:docMk/>
            <pc:sldMk cId="3608580657" sldId="287"/>
            <ac:picMk id="3" creationId="{277310D9-7FDC-187C-E33C-A2A62FFC6DF6}"/>
          </ac:picMkLst>
        </pc:picChg>
      </pc:sldChg>
      <pc:sldChg chg="addSp modSp new del mod">
        <pc:chgData name="PALANIAPPAN Devarajan" userId="0ccb0e75-6f62-4860-b5c8-e1d1cc272866" providerId="ADAL" clId="{6BFA7752-9EC0-471E-AC56-E890149C7F72}" dt="2023-12-11T06:51:04.440" v="1724" actId="47"/>
        <pc:sldMkLst>
          <pc:docMk/>
          <pc:sldMk cId="3258764867" sldId="288"/>
        </pc:sldMkLst>
        <pc:picChg chg="add mod">
          <ac:chgData name="PALANIAPPAN Devarajan" userId="0ccb0e75-6f62-4860-b5c8-e1d1cc272866" providerId="ADAL" clId="{6BFA7752-9EC0-471E-AC56-E890149C7F72}" dt="2023-12-08T14:31:20.141" v="1169" actId="962"/>
          <ac:picMkLst>
            <pc:docMk/>
            <pc:sldMk cId="3258764867" sldId="288"/>
            <ac:picMk id="3" creationId="{1F58F2E1-C5A6-4C00-7F99-118A2350C86D}"/>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641228574" sldId="289"/>
        </pc:sldMkLst>
        <pc:grpChg chg="add del">
          <ac:chgData name="PALANIAPPAN Devarajan" userId="0ccb0e75-6f62-4860-b5c8-e1d1cc272866" providerId="ADAL" clId="{6BFA7752-9EC0-471E-AC56-E890149C7F72}" dt="2023-12-21T10:26:26.861" v="3414"/>
          <ac:grpSpMkLst>
            <pc:docMk/>
            <pc:sldMk cId="2641228574" sldId="289"/>
            <ac:grpSpMk id="8" creationId="{26176824-7946-6969-3841-DD5C101DF42D}"/>
          </ac:grpSpMkLst>
        </pc:grpChg>
        <pc:picChg chg="add mod">
          <ac:chgData name="PALANIAPPAN Devarajan" userId="0ccb0e75-6f62-4860-b5c8-e1d1cc272866" providerId="ADAL" clId="{6BFA7752-9EC0-471E-AC56-E890149C7F72}" dt="2023-12-15T12:25:49.239" v="2198" actId="26606"/>
          <ac:picMkLst>
            <pc:docMk/>
            <pc:sldMk cId="2641228574" sldId="289"/>
            <ac:picMk id="3" creationId="{60E61091-E525-3F9E-B7D2-C87DEDA55843}"/>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75256184" sldId="290"/>
        </pc:sldMkLst>
        <pc:grpChg chg="add del">
          <ac:chgData name="PALANIAPPAN Devarajan" userId="0ccb0e75-6f62-4860-b5c8-e1d1cc272866" providerId="ADAL" clId="{6BFA7752-9EC0-471E-AC56-E890149C7F72}" dt="2023-12-21T10:26:26.861" v="3414"/>
          <ac:grpSpMkLst>
            <pc:docMk/>
            <pc:sldMk cId="1275256184" sldId="290"/>
            <ac:grpSpMk id="8" creationId="{26176824-7946-6969-3841-DD5C101DF42D}"/>
          </ac:grpSpMkLst>
        </pc:grpChg>
        <pc:picChg chg="add mod">
          <ac:chgData name="PALANIAPPAN Devarajan" userId="0ccb0e75-6f62-4860-b5c8-e1d1cc272866" providerId="ADAL" clId="{6BFA7752-9EC0-471E-AC56-E890149C7F72}" dt="2023-12-15T12:26:03.184" v="2200" actId="26606"/>
          <ac:picMkLst>
            <pc:docMk/>
            <pc:sldMk cId="1275256184" sldId="290"/>
            <ac:picMk id="3" creationId="{30B81DC1-89AC-20FF-C8F7-ABBDB7536168}"/>
          </ac:picMkLst>
        </pc:picChg>
      </pc:sldChg>
      <pc:sldChg chg="addSp modSp new del mod">
        <pc:chgData name="PALANIAPPAN Devarajan" userId="0ccb0e75-6f62-4860-b5c8-e1d1cc272866" providerId="ADAL" clId="{6BFA7752-9EC0-471E-AC56-E890149C7F72}" dt="2023-12-11T06:38:30.442" v="1631" actId="47"/>
        <pc:sldMkLst>
          <pc:docMk/>
          <pc:sldMk cId="3800551166" sldId="291"/>
        </pc:sldMkLst>
        <pc:picChg chg="add mod">
          <ac:chgData name="PALANIAPPAN Devarajan" userId="0ccb0e75-6f62-4860-b5c8-e1d1cc272866" providerId="ADAL" clId="{6BFA7752-9EC0-471E-AC56-E890149C7F72}" dt="2023-12-08T14:32:43.734" v="1175" actId="27614"/>
          <ac:picMkLst>
            <pc:docMk/>
            <pc:sldMk cId="3800551166" sldId="291"/>
            <ac:picMk id="3" creationId="{BC472859-1C6D-F72C-987A-F14319EB3E1A}"/>
          </ac:picMkLst>
        </pc:picChg>
      </pc:sldChg>
      <pc:sldChg chg="addSp modSp new del mod">
        <pc:chgData name="PALANIAPPAN Devarajan" userId="0ccb0e75-6f62-4860-b5c8-e1d1cc272866" providerId="ADAL" clId="{6BFA7752-9EC0-471E-AC56-E890149C7F72}" dt="2023-12-11T06:51:08.095" v="1725" actId="47"/>
        <pc:sldMkLst>
          <pc:docMk/>
          <pc:sldMk cId="1559520829" sldId="292"/>
        </pc:sldMkLst>
        <pc:picChg chg="add mod">
          <ac:chgData name="PALANIAPPAN Devarajan" userId="0ccb0e75-6f62-4860-b5c8-e1d1cc272866" providerId="ADAL" clId="{6BFA7752-9EC0-471E-AC56-E890149C7F72}" dt="2023-12-08T14:32:52.297" v="1177" actId="27614"/>
          <ac:picMkLst>
            <pc:docMk/>
            <pc:sldMk cId="1559520829" sldId="292"/>
            <ac:picMk id="3" creationId="{D616436C-6827-9203-2856-533B3DA6F660}"/>
          </ac:picMkLst>
        </pc:picChg>
      </pc:sldChg>
      <pc:sldChg chg="addSp modSp new del mod">
        <pc:chgData name="PALANIAPPAN Devarajan" userId="0ccb0e75-6f62-4860-b5c8-e1d1cc272866" providerId="ADAL" clId="{6BFA7752-9EC0-471E-AC56-E890149C7F72}" dt="2023-12-11T06:51:10.132" v="1726" actId="47"/>
        <pc:sldMkLst>
          <pc:docMk/>
          <pc:sldMk cId="3284423692" sldId="293"/>
        </pc:sldMkLst>
        <pc:picChg chg="add mod">
          <ac:chgData name="PALANIAPPAN Devarajan" userId="0ccb0e75-6f62-4860-b5c8-e1d1cc272866" providerId="ADAL" clId="{6BFA7752-9EC0-471E-AC56-E890149C7F72}" dt="2023-12-08T14:33:06.623" v="1179" actId="27614"/>
          <ac:picMkLst>
            <pc:docMk/>
            <pc:sldMk cId="3284423692" sldId="293"/>
            <ac:picMk id="3" creationId="{64F0D76F-76B0-50EA-CF5F-F3CB971487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939490636" sldId="294"/>
        </pc:sldMkLst>
        <pc:grpChg chg="add del">
          <ac:chgData name="PALANIAPPAN Devarajan" userId="0ccb0e75-6f62-4860-b5c8-e1d1cc272866" providerId="ADAL" clId="{6BFA7752-9EC0-471E-AC56-E890149C7F72}" dt="2023-12-21T10:26:26.861" v="3414"/>
          <ac:grpSpMkLst>
            <pc:docMk/>
            <pc:sldMk cId="1939490636" sldId="294"/>
            <ac:grpSpMk id="5" creationId="{26176824-7946-6969-3841-DD5C101DF42D}"/>
          </ac:grpSpMkLst>
        </pc:grpChg>
        <pc:grpChg chg="add del">
          <ac:chgData name="PALANIAPPAN Devarajan" userId="0ccb0e75-6f62-4860-b5c8-e1d1cc272866" providerId="ADAL" clId="{6BFA7752-9EC0-471E-AC56-E890149C7F72}" dt="2023-12-15T12:25:31.915" v="2196" actId="26606"/>
          <ac:grpSpMkLst>
            <pc:docMk/>
            <pc:sldMk cId="1939490636" sldId="294"/>
            <ac:grpSpMk id="8" creationId="{26176824-7946-6969-3841-DD5C101DF42D}"/>
          </ac:grpSpMkLst>
        </pc:grpChg>
        <pc:picChg chg="add mod">
          <ac:chgData name="PALANIAPPAN Devarajan" userId="0ccb0e75-6f62-4860-b5c8-e1d1cc272866" providerId="ADAL" clId="{6BFA7752-9EC0-471E-AC56-E890149C7F72}" dt="2023-12-15T12:25:39.394" v="2197" actId="26606"/>
          <ac:picMkLst>
            <pc:docMk/>
            <pc:sldMk cId="1939490636" sldId="294"/>
            <ac:picMk id="3" creationId="{5D0205B8-8602-E92F-2A91-87AD16A5D1D9}"/>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7269192" sldId="295"/>
        </pc:sldMkLst>
        <pc:grpChg chg="add del">
          <ac:chgData name="PALANIAPPAN Devarajan" userId="0ccb0e75-6f62-4860-b5c8-e1d1cc272866" providerId="ADAL" clId="{6BFA7752-9EC0-471E-AC56-E890149C7F72}" dt="2023-12-21T10:26:26.861" v="3414"/>
          <ac:grpSpMkLst>
            <pc:docMk/>
            <pc:sldMk cId="3477269192" sldId="295"/>
            <ac:grpSpMk id="8" creationId="{26176824-7946-6969-3841-DD5C101DF42D}"/>
          </ac:grpSpMkLst>
        </pc:grpChg>
        <pc:picChg chg="add mod">
          <ac:chgData name="PALANIAPPAN Devarajan" userId="0ccb0e75-6f62-4860-b5c8-e1d1cc272866" providerId="ADAL" clId="{6BFA7752-9EC0-471E-AC56-E890149C7F72}" dt="2023-12-15T12:26:20.745" v="2202" actId="26606"/>
          <ac:picMkLst>
            <pc:docMk/>
            <pc:sldMk cId="3477269192" sldId="295"/>
            <ac:picMk id="3" creationId="{B9D7EDC1-21A6-53F3-EEA8-92B763346FD5}"/>
          </ac:picMkLst>
        </pc:picChg>
      </pc:sldChg>
      <pc:sldChg chg="addSp modSp new del mod">
        <pc:chgData name="PALANIAPPAN Devarajan" userId="0ccb0e75-6f62-4860-b5c8-e1d1cc272866" providerId="ADAL" clId="{6BFA7752-9EC0-471E-AC56-E890149C7F72}" dt="2023-12-11T07:18:39.865" v="1980" actId="47"/>
        <pc:sldMkLst>
          <pc:docMk/>
          <pc:sldMk cId="2770342761" sldId="296"/>
        </pc:sldMkLst>
        <pc:picChg chg="add mod">
          <ac:chgData name="PALANIAPPAN Devarajan" userId="0ccb0e75-6f62-4860-b5c8-e1d1cc272866" providerId="ADAL" clId="{6BFA7752-9EC0-471E-AC56-E890149C7F72}" dt="2023-12-08T14:33:29.117" v="1186" actId="962"/>
          <ac:picMkLst>
            <pc:docMk/>
            <pc:sldMk cId="2770342761" sldId="296"/>
            <ac:picMk id="3" creationId="{684A3FD5-FB66-7ACB-482C-228BCB234B4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370336890" sldId="297"/>
        </pc:sldMkLst>
        <pc:grpChg chg="add del">
          <ac:chgData name="PALANIAPPAN Devarajan" userId="0ccb0e75-6f62-4860-b5c8-e1d1cc272866" providerId="ADAL" clId="{6BFA7752-9EC0-471E-AC56-E890149C7F72}" dt="2023-12-21T10:26:26.861" v="3414"/>
          <ac:grpSpMkLst>
            <pc:docMk/>
            <pc:sldMk cId="1370336890" sldId="297"/>
            <ac:grpSpMk id="8" creationId="{26176824-7946-6969-3841-DD5C101DF42D}"/>
          </ac:grpSpMkLst>
        </pc:grpChg>
        <pc:picChg chg="add mod">
          <ac:chgData name="PALANIAPPAN Devarajan" userId="0ccb0e75-6f62-4860-b5c8-e1d1cc272866" providerId="ADAL" clId="{6BFA7752-9EC0-471E-AC56-E890149C7F72}" dt="2023-12-15T12:26:28.975" v="2203" actId="26606"/>
          <ac:picMkLst>
            <pc:docMk/>
            <pc:sldMk cId="1370336890" sldId="297"/>
            <ac:picMk id="3" creationId="{B703D987-4550-42CC-EAD7-11FA76904532}"/>
          </ac:picMkLst>
        </pc:picChg>
      </pc:sldChg>
      <pc:sldChg chg="addSp modSp new del mod ord">
        <pc:chgData name="PALANIAPPAN Devarajan" userId="0ccb0e75-6f62-4860-b5c8-e1d1cc272866" providerId="ADAL" clId="{6BFA7752-9EC0-471E-AC56-E890149C7F72}" dt="2023-12-14T06:32:30.618" v="1991" actId="47"/>
        <pc:sldMkLst>
          <pc:docMk/>
          <pc:sldMk cId="3998009584" sldId="298"/>
        </pc:sldMkLst>
        <pc:picChg chg="add mod">
          <ac:chgData name="PALANIAPPAN Devarajan" userId="0ccb0e75-6f62-4860-b5c8-e1d1cc272866" providerId="ADAL" clId="{6BFA7752-9EC0-471E-AC56-E890149C7F72}" dt="2023-12-08T14:34:12.522" v="1198" actId="27614"/>
          <ac:picMkLst>
            <pc:docMk/>
            <pc:sldMk cId="3998009584" sldId="298"/>
            <ac:picMk id="3" creationId="{34403F8D-20EF-0F24-481C-3A85F310C134}"/>
          </ac:picMkLst>
        </pc:picChg>
      </pc:sldChg>
      <pc:sldChg chg="addSp delSp modSp add mod ord modTransition setBg delDesignElem">
        <pc:chgData name="PALANIAPPAN Devarajan" userId="0ccb0e75-6f62-4860-b5c8-e1d1cc272866" providerId="ADAL" clId="{6BFA7752-9EC0-471E-AC56-E890149C7F72}" dt="2023-12-21T10:26:26.861" v="3414"/>
        <pc:sldMkLst>
          <pc:docMk/>
          <pc:sldMk cId="259898714" sldId="299"/>
        </pc:sldMkLst>
        <pc:spChg chg="add del">
          <ac:chgData name="PALANIAPPAN Devarajan" userId="0ccb0e75-6f62-4860-b5c8-e1d1cc272866" providerId="ADAL" clId="{6BFA7752-9EC0-471E-AC56-E890149C7F72}" dt="2023-12-15T12:28:55.746" v="2227" actId="26606"/>
          <ac:spMkLst>
            <pc:docMk/>
            <pc:sldMk cId="259898714" sldId="29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259898714" sldId="299"/>
            <ac:grpSpMk id="13" creationId="{26176824-7946-6969-3841-DD5C101DF42D}"/>
          </ac:grpSpMkLst>
        </pc:grpChg>
        <pc:picChg chg="add mod">
          <ac:chgData name="PALANIAPPAN Devarajan" userId="0ccb0e75-6f62-4860-b5c8-e1d1cc272866" providerId="ADAL" clId="{6BFA7752-9EC0-471E-AC56-E890149C7F72}" dt="2023-12-15T12:28:55.746" v="2227" actId="26606"/>
          <ac:picMkLst>
            <pc:docMk/>
            <pc:sldMk cId="259898714" sldId="299"/>
            <ac:picMk id="3" creationId="{397A9B74-F95B-8AE0-69D9-5096AC9625D6}"/>
          </ac:picMkLst>
        </pc:picChg>
        <pc:picChg chg="del mod replId">
          <ac:chgData name="PALANIAPPAN Devarajan" userId="0ccb0e75-6f62-4860-b5c8-e1d1cc272866" providerId="ADAL" clId="{6BFA7752-9EC0-471E-AC56-E890149C7F72}" dt="2023-12-11T06:55:44.246" v="1755" actId="26606"/>
          <ac:picMkLst>
            <pc:docMk/>
            <pc:sldMk cId="259898714" sldId="299"/>
            <ac:picMk id="5" creationId="{2F5C8BBB-C292-C3BB-C78E-4F37A3A01392}"/>
          </ac:picMkLst>
        </pc:picChg>
      </pc:sldChg>
      <pc:sldChg chg="addSp modSp new del mod">
        <pc:chgData name="PALANIAPPAN Devarajan" userId="0ccb0e75-6f62-4860-b5c8-e1d1cc272866" providerId="ADAL" clId="{6BFA7752-9EC0-471E-AC56-E890149C7F72}" dt="2023-12-11T04:00:13.588" v="1221" actId="2696"/>
        <pc:sldMkLst>
          <pc:docMk/>
          <pc:sldMk cId="1251664871" sldId="299"/>
        </pc:sldMkLst>
        <pc:picChg chg="add mod">
          <ac:chgData name="PALANIAPPAN Devarajan" userId="0ccb0e75-6f62-4860-b5c8-e1d1cc272866" providerId="ADAL" clId="{6BFA7752-9EC0-471E-AC56-E890149C7F72}" dt="2023-12-08T14:34:17.885" v="1201" actId="962"/>
          <ac:picMkLst>
            <pc:docMk/>
            <pc:sldMk cId="1251664871" sldId="299"/>
            <ac:picMk id="3" creationId="{2F5C8BBB-C292-C3BB-C78E-4F37A3A013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8227502" sldId="300"/>
        </pc:sldMkLst>
        <pc:spChg chg="add del">
          <ac:chgData name="PALANIAPPAN Devarajan" userId="0ccb0e75-6f62-4860-b5c8-e1d1cc272866" providerId="ADAL" clId="{6BFA7752-9EC0-471E-AC56-E890149C7F72}" dt="2023-12-14T06:34:05.750" v="2001" actId="26606"/>
          <ac:spMkLst>
            <pc:docMk/>
            <pc:sldMk cId="8227502" sldId="300"/>
            <ac:spMk id="8" creationId="{F3060C83-F051-4F0E-ABAD-AA0DFC48B218}"/>
          </ac:spMkLst>
        </pc:spChg>
        <pc:spChg chg="add del">
          <ac:chgData name="PALANIAPPAN Devarajan" userId="0ccb0e75-6f62-4860-b5c8-e1d1cc272866" providerId="ADAL" clId="{6BFA7752-9EC0-471E-AC56-E890149C7F72}" dt="2023-12-14T06:34:05.750" v="2001" actId="26606"/>
          <ac:spMkLst>
            <pc:docMk/>
            <pc:sldMk cId="8227502" sldId="300"/>
            <ac:spMk id="10" creationId="{83C98ABE-055B-441F-B07E-44F97F083C39}"/>
          </ac:spMkLst>
        </pc:spChg>
        <pc:spChg chg="add del">
          <ac:chgData name="PALANIAPPAN Devarajan" userId="0ccb0e75-6f62-4860-b5c8-e1d1cc272866" providerId="ADAL" clId="{6BFA7752-9EC0-471E-AC56-E890149C7F72}" dt="2023-12-14T06:34:05.750" v="2001" actId="26606"/>
          <ac:spMkLst>
            <pc:docMk/>
            <pc:sldMk cId="8227502" sldId="300"/>
            <ac:spMk id="12" creationId="{29FDB030-9B49-4CED-8CCD-4D99382388AC}"/>
          </ac:spMkLst>
        </pc:spChg>
        <pc:spChg chg="add del">
          <ac:chgData name="PALANIAPPAN Devarajan" userId="0ccb0e75-6f62-4860-b5c8-e1d1cc272866" providerId="ADAL" clId="{6BFA7752-9EC0-471E-AC56-E890149C7F72}" dt="2023-12-14T06:34:05.750" v="2001" actId="26606"/>
          <ac:spMkLst>
            <pc:docMk/>
            <pc:sldMk cId="8227502" sldId="300"/>
            <ac:spMk id="14" creationId="{3783CA14-24A1-485C-8B30-D6A5D87987AD}"/>
          </ac:spMkLst>
        </pc:spChg>
        <pc:spChg chg="add del">
          <ac:chgData name="PALANIAPPAN Devarajan" userId="0ccb0e75-6f62-4860-b5c8-e1d1cc272866" providerId="ADAL" clId="{6BFA7752-9EC0-471E-AC56-E890149C7F72}" dt="2023-12-14T06:34:05.750" v="2001" actId="26606"/>
          <ac:spMkLst>
            <pc:docMk/>
            <pc:sldMk cId="8227502" sldId="300"/>
            <ac:spMk id="16" creationId="{9A97C86A-04D6-40F7-AE84-31AB43E6A846}"/>
          </ac:spMkLst>
        </pc:spChg>
        <pc:spChg chg="add del">
          <ac:chgData name="PALANIAPPAN Devarajan" userId="0ccb0e75-6f62-4860-b5c8-e1d1cc272866" providerId="ADAL" clId="{6BFA7752-9EC0-471E-AC56-E890149C7F72}" dt="2023-12-14T06:34:05.750" v="2001" actId="26606"/>
          <ac:spMkLst>
            <pc:docMk/>
            <pc:sldMk cId="8227502" sldId="300"/>
            <ac:spMk id="18" creationId="{FF9F2414-84E8-453E-B1F3-389FDE8192D9}"/>
          </ac:spMkLst>
        </pc:spChg>
        <pc:spChg chg="add del">
          <ac:chgData name="PALANIAPPAN Devarajan" userId="0ccb0e75-6f62-4860-b5c8-e1d1cc272866" providerId="ADAL" clId="{6BFA7752-9EC0-471E-AC56-E890149C7F72}" dt="2023-12-14T06:34:05.750" v="2001" actId="26606"/>
          <ac:spMkLst>
            <pc:docMk/>
            <pc:sldMk cId="8227502" sldId="300"/>
            <ac:spMk id="20" creationId="{3ECA69A1-7536-43AC-85EF-C7106179F5ED}"/>
          </ac:spMkLst>
        </pc:spChg>
        <pc:spChg chg="add del">
          <ac:chgData name="PALANIAPPAN Devarajan" userId="0ccb0e75-6f62-4860-b5c8-e1d1cc272866" providerId="ADAL" clId="{6BFA7752-9EC0-471E-AC56-E890149C7F72}" dt="2023-12-14T06:34:17.513" v="2003" actId="26606"/>
          <ac:spMkLst>
            <pc:docMk/>
            <pc:sldMk cId="8227502" sldId="300"/>
            <ac:spMk id="22" creationId="{42A4FC2C-047E-45A5-965D-8E1E3BF09BC6}"/>
          </ac:spMkLst>
        </pc:spChg>
        <pc:spChg chg="add del">
          <ac:chgData name="PALANIAPPAN Devarajan" userId="0ccb0e75-6f62-4860-b5c8-e1d1cc272866" providerId="ADAL" clId="{6BFA7752-9EC0-471E-AC56-E890149C7F72}" dt="2023-12-15T12:28:14.565" v="2223" actId="26606"/>
          <ac:spMkLst>
            <pc:docMk/>
            <pc:sldMk cId="8227502" sldId="300"/>
            <ac:spMk id="24" creationId="{16B067B1-F4E5-4FDF-813D-C9E872E80075}"/>
          </ac:spMkLst>
        </pc:spChg>
        <pc:spChg chg="add del">
          <ac:chgData name="PALANIAPPAN Devarajan" userId="0ccb0e75-6f62-4860-b5c8-e1d1cc272866" providerId="ADAL" clId="{6BFA7752-9EC0-471E-AC56-E890149C7F72}" dt="2023-12-15T12:28:01.886" v="2218" actId="26606"/>
          <ac:spMkLst>
            <pc:docMk/>
            <pc:sldMk cId="8227502" sldId="300"/>
            <ac:spMk id="31" creationId="{C463B99A-73EE-4FBB-B7C4-F9F9BCC25C65}"/>
          </ac:spMkLst>
        </pc:spChg>
        <pc:spChg chg="add del">
          <ac:chgData name="PALANIAPPAN Devarajan" userId="0ccb0e75-6f62-4860-b5c8-e1d1cc272866" providerId="ADAL" clId="{6BFA7752-9EC0-471E-AC56-E890149C7F72}" dt="2023-12-15T12:28:01.886" v="2218" actId="26606"/>
          <ac:spMkLst>
            <pc:docMk/>
            <pc:sldMk cId="8227502" sldId="300"/>
            <ac:spMk id="33" creationId="{A5D2A5D1-BA0D-47D3-B051-DA7743C46E28}"/>
          </ac:spMkLst>
        </pc:spChg>
        <pc:spChg chg="add del">
          <ac:chgData name="PALANIAPPAN Devarajan" userId="0ccb0e75-6f62-4860-b5c8-e1d1cc272866" providerId="ADAL" clId="{6BFA7752-9EC0-471E-AC56-E890149C7F72}" dt="2023-12-15T12:27:53.647" v="2216" actId="26606"/>
          <ac:spMkLst>
            <pc:docMk/>
            <pc:sldMk cId="8227502" sldId="300"/>
            <ac:spMk id="35" creationId="{3783CA14-24A1-485C-8B30-D6A5D87987AD}"/>
          </ac:spMkLst>
        </pc:spChg>
        <pc:spChg chg="add del">
          <ac:chgData name="PALANIAPPAN Devarajan" userId="0ccb0e75-6f62-4860-b5c8-e1d1cc272866" providerId="ADAL" clId="{6BFA7752-9EC0-471E-AC56-E890149C7F72}" dt="2023-12-15T12:27:53.647" v="2216" actId="26606"/>
          <ac:spMkLst>
            <pc:docMk/>
            <pc:sldMk cId="8227502" sldId="300"/>
            <ac:spMk id="36" creationId="{F3060C83-F051-4F0E-ABAD-AA0DFC48B218}"/>
          </ac:spMkLst>
        </pc:spChg>
        <pc:spChg chg="add del">
          <ac:chgData name="PALANIAPPAN Devarajan" userId="0ccb0e75-6f62-4860-b5c8-e1d1cc272866" providerId="ADAL" clId="{6BFA7752-9EC0-471E-AC56-E890149C7F72}" dt="2023-12-15T12:27:53.647" v="2216" actId="26606"/>
          <ac:spMkLst>
            <pc:docMk/>
            <pc:sldMk cId="8227502" sldId="300"/>
            <ac:spMk id="37" creationId="{9A97C86A-04D6-40F7-AE84-31AB43E6A846}"/>
          </ac:spMkLst>
        </pc:spChg>
        <pc:spChg chg="add del">
          <ac:chgData name="PALANIAPPAN Devarajan" userId="0ccb0e75-6f62-4860-b5c8-e1d1cc272866" providerId="ADAL" clId="{6BFA7752-9EC0-471E-AC56-E890149C7F72}" dt="2023-12-15T12:27:53.647" v="2216" actId="26606"/>
          <ac:spMkLst>
            <pc:docMk/>
            <pc:sldMk cId="8227502" sldId="300"/>
            <ac:spMk id="38" creationId="{83C98ABE-055B-441F-B07E-44F97F083C39}"/>
          </ac:spMkLst>
        </pc:spChg>
        <pc:spChg chg="add del">
          <ac:chgData name="PALANIAPPAN Devarajan" userId="0ccb0e75-6f62-4860-b5c8-e1d1cc272866" providerId="ADAL" clId="{6BFA7752-9EC0-471E-AC56-E890149C7F72}" dt="2023-12-15T12:27:53.647" v="2216" actId="26606"/>
          <ac:spMkLst>
            <pc:docMk/>
            <pc:sldMk cId="8227502" sldId="300"/>
            <ac:spMk id="39" creationId="{FF9F2414-84E8-453E-B1F3-389FDE8192D9}"/>
          </ac:spMkLst>
        </pc:spChg>
        <pc:spChg chg="add del">
          <ac:chgData name="PALANIAPPAN Devarajan" userId="0ccb0e75-6f62-4860-b5c8-e1d1cc272866" providerId="ADAL" clId="{6BFA7752-9EC0-471E-AC56-E890149C7F72}" dt="2023-12-15T12:27:53.647" v="2216" actId="26606"/>
          <ac:spMkLst>
            <pc:docMk/>
            <pc:sldMk cId="8227502" sldId="300"/>
            <ac:spMk id="40" creationId="{29FDB030-9B49-4CED-8CCD-4D99382388AC}"/>
          </ac:spMkLst>
        </pc:spChg>
        <pc:spChg chg="add del">
          <ac:chgData name="PALANIAPPAN Devarajan" userId="0ccb0e75-6f62-4860-b5c8-e1d1cc272866" providerId="ADAL" clId="{6BFA7752-9EC0-471E-AC56-E890149C7F72}" dt="2023-12-15T12:27:53.647" v="2216" actId="26606"/>
          <ac:spMkLst>
            <pc:docMk/>
            <pc:sldMk cId="8227502" sldId="300"/>
            <ac:spMk id="41" creationId="{3ECA69A1-7536-43AC-85EF-C7106179F5ED}"/>
          </ac:spMkLst>
        </pc:spChg>
        <pc:spChg chg="add del">
          <ac:chgData name="PALANIAPPAN Devarajan" userId="0ccb0e75-6f62-4860-b5c8-e1d1cc272866" providerId="ADAL" clId="{6BFA7752-9EC0-471E-AC56-E890149C7F72}" dt="2023-12-15T12:28:01.886" v="2218" actId="26606"/>
          <ac:spMkLst>
            <pc:docMk/>
            <pc:sldMk cId="8227502" sldId="300"/>
            <ac:spMk id="43" creationId="{2D2B266D-3625-4584-A5C3-7D3F672CFF30}"/>
          </ac:spMkLst>
        </pc:spChg>
        <pc:spChg chg="add del">
          <ac:chgData name="PALANIAPPAN Devarajan" userId="0ccb0e75-6f62-4860-b5c8-e1d1cc272866" providerId="ADAL" clId="{6BFA7752-9EC0-471E-AC56-E890149C7F72}" dt="2023-12-15T12:28:07.179" v="2220" actId="26606"/>
          <ac:spMkLst>
            <pc:docMk/>
            <pc:sldMk cId="8227502" sldId="300"/>
            <ac:spMk id="45" creationId="{F3060C83-F051-4F0E-ABAD-AA0DFC48B218}"/>
          </ac:spMkLst>
        </pc:spChg>
        <pc:spChg chg="add del">
          <ac:chgData name="PALANIAPPAN Devarajan" userId="0ccb0e75-6f62-4860-b5c8-e1d1cc272866" providerId="ADAL" clId="{6BFA7752-9EC0-471E-AC56-E890149C7F72}" dt="2023-12-15T12:28:07.179" v="2220" actId="26606"/>
          <ac:spMkLst>
            <pc:docMk/>
            <pc:sldMk cId="8227502" sldId="300"/>
            <ac:spMk id="46" creationId="{83C98ABE-055B-441F-B07E-44F97F083C39}"/>
          </ac:spMkLst>
        </pc:spChg>
        <pc:spChg chg="add del">
          <ac:chgData name="PALANIAPPAN Devarajan" userId="0ccb0e75-6f62-4860-b5c8-e1d1cc272866" providerId="ADAL" clId="{6BFA7752-9EC0-471E-AC56-E890149C7F72}" dt="2023-12-15T12:28:07.179" v="2220" actId="26606"/>
          <ac:spMkLst>
            <pc:docMk/>
            <pc:sldMk cId="8227502" sldId="300"/>
            <ac:spMk id="47" creationId="{29FDB030-9B49-4CED-8CCD-4D99382388AC}"/>
          </ac:spMkLst>
        </pc:spChg>
        <pc:spChg chg="add del">
          <ac:chgData name="PALANIAPPAN Devarajan" userId="0ccb0e75-6f62-4860-b5c8-e1d1cc272866" providerId="ADAL" clId="{6BFA7752-9EC0-471E-AC56-E890149C7F72}" dt="2023-12-15T12:28:07.179" v="2220" actId="26606"/>
          <ac:spMkLst>
            <pc:docMk/>
            <pc:sldMk cId="8227502" sldId="300"/>
            <ac:spMk id="48" creationId="{3783CA14-24A1-485C-8B30-D6A5D87987AD}"/>
          </ac:spMkLst>
        </pc:spChg>
        <pc:spChg chg="add del">
          <ac:chgData name="PALANIAPPAN Devarajan" userId="0ccb0e75-6f62-4860-b5c8-e1d1cc272866" providerId="ADAL" clId="{6BFA7752-9EC0-471E-AC56-E890149C7F72}" dt="2023-12-15T12:28:07.179" v="2220" actId="26606"/>
          <ac:spMkLst>
            <pc:docMk/>
            <pc:sldMk cId="8227502" sldId="300"/>
            <ac:spMk id="49" creationId="{9A97C86A-04D6-40F7-AE84-31AB43E6A846}"/>
          </ac:spMkLst>
        </pc:spChg>
        <pc:spChg chg="add del">
          <ac:chgData name="PALANIAPPAN Devarajan" userId="0ccb0e75-6f62-4860-b5c8-e1d1cc272866" providerId="ADAL" clId="{6BFA7752-9EC0-471E-AC56-E890149C7F72}" dt="2023-12-15T12:28:07.179" v="2220" actId="26606"/>
          <ac:spMkLst>
            <pc:docMk/>
            <pc:sldMk cId="8227502" sldId="300"/>
            <ac:spMk id="50" creationId="{FF9F2414-84E8-453E-B1F3-389FDE8192D9}"/>
          </ac:spMkLst>
        </pc:spChg>
        <pc:spChg chg="add del">
          <ac:chgData name="PALANIAPPAN Devarajan" userId="0ccb0e75-6f62-4860-b5c8-e1d1cc272866" providerId="ADAL" clId="{6BFA7752-9EC0-471E-AC56-E890149C7F72}" dt="2023-12-15T12:28:07.179" v="2220" actId="26606"/>
          <ac:spMkLst>
            <pc:docMk/>
            <pc:sldMk cId="8227502" sldId="300"/>
            <ac:spMk id="51" creationId="{3ECA69A1-7536-43AC-85EF-C7106179F5ED}"/>
          </ac:spMkLst>
        </pc:spChg>
        <pc:spChg chg="add del">
          <ac:chgData name="PALANIAPPAN Devarajan" userId="0ccb0e75-6f62-4860-b5c8-e1d1cc272866" providerId="ADAL" clId="{6BFA7752-9EC0-471E-AC56-E890149C7F72}" dt="2023-12-15T12:28:14.562" v="2222" actId="26606"/>
          <ac:spMkLst>
            <pc:docMk/>
            <pc:sldMk cId="8227502" sldId="300"/>
            <ac:spMk id="53" creationId="{42A4FC2C-047E-45A5-965D-8E1E3BF09BC6}"/>
          </ac:spMkLst>
        </pc:spChg>
        <pc:grpChg chg="add del">
          <ac:chgData name="PALANIAPPAN Devarajan" userId="0ccb0e75-6f62-4860-b5c8-e1d1cc272866" providerId="ADAL" clId="{6BFA7752-9EC0-471E-AC56-E890149C7F72}" dt="2023-12-15T12:27:44.371" v="2214" actId="26606"/>
          <ac:grpSpMkLst>
            <pc:docMk/>
            <pc:sldMk cId="8227502" sldId="300"/>
            <ac:grpSpMk id="29" creationId="{26176824-7946-6969-3841-DD5C101DF42D}"/>
          </ac:grpSpMkLst>
        </pc:grpChg>
        <pc:grpChg chg="add del">
          <ac:chgData name="PALANIAPPAN Devarajan" userId="0ccb0e75-6f62-4860-b5c8-e1d1cc272866" providerId="ADAL" clId="{6BFA7752-9EC0-471E-AC56-E890149C7F72}" dt="2023-12-21T10:26:26.861" v="3414"/>
          <ac:grpSpMkLst>
            <pc:docMk/>
            <pc:sldMk cId="8227502" sldId="300"/>
            <ac:grpSpMk id="55" creationId="{26176824-7946-6969-3841-DD5C101DF42D}"/>
          </ac:grpSpMkLst>
        </pc:grpChg>
        <pc:picChg chg="add mod">
          <ac:chgData name="PALANIAPPAN Devarajan" userId="0ccb0e75-6f62-4860-b5c8-e1d1cc272866" providerId="ADAL" clId="{6BFA7752-9EC0-471E-AC56-E890149C7F72}" dt="2023-12-15T12:28:14.565" v="2223" actId="26606"/>
          <ac:picMkLst>
            <pc:docMk/>
            <pc:sldMk cId="8227502" sldId="300"/>
            <ac:picMk id="3" creationId="{E516D7B5-0D6E-1236-D580-931EFB4423F2}"/>
          </ac:picMkLst>
        </pc:picChg>
      </pc:sldChg>
      <pc:sldChg chg="new del">
        <pc:chgData name="PALANIAPPAN Devarajan" userId="0ccb0e75-6f62-4860-b5c8-e1d1cc272866" providerId="ADAL" clId="{6BFA7752-9EC0-471E-AC56-E890149C7F72}" dt="2023-12-14T06:40:19.911" v="2019" actId="47"/>
        <pc:sldMkLst>
          <pc:docMk/>
          <pc:sldMk cId="3714941278" sldId="301"/>
        </pc:sldMkLst>
      </pc:sldChg>
      <pc:sldChg chg="new del">
        <pc:chgData name="PALANIAPPAN Devarajan" userId="0ccb0e75-6f62-4860-b5c8-e1d1cc272866" providerId="ADAL" clId="{6BFA7752-9EC0-471E-AC56-E890149C7F72}" dt="2023-12-14T06:40:20.091" v="2020" actId="47"/>
        <pc:sldMkLst>
          <pc:docMk/>
          <pc:sldMk cId="221882854" sldId="302"/>
        </pc:sldMkLst>
      </pc:sldChg>
      <pc:sldChg chg="addSp modSp new mod modTransition">
        <pc:chgData name="PALANIAPPAN Devarajan" userId="0ccb0e75-6f62-4860-b5c8-e1d1cc272866" providerId="ADAL" clId="{6BFA7752-9EC0-471E-AC56-E890149C7F72}" dt="2023-12-16T08:59:16.919" v="2729" actId="1076"/>
        <pc:sldMkLst>
          <pc:docMk/>
          <pc:sldMk cId="3209124286" sldId="303"/>
        </pc:sldMkLst>
        <pc:picChg chg="add mod">
          <ac:chgData name="PALANIAPPAN Devarajan" userId="0ccb0e75-6f62-4860-b5c8-e1d1cc272866" providerId="ADAL" clId="{6BFA7752-9EC0-471E-AC56-E890149C7F72}" dt="2023-12-16T08:59:16.919" v="2729" actId="1076"/>
          <ac:picMkLst>
            <pc:docMk/>
            <pc:sldMk cId="3209124286" sldId="303"/>
            <ac:picMk id="3" creationId="{23872EEB-571B-D41C-7002-6D52C9274246}"/>
          </ac:picMkLst>
        </pc:picChg>
      </pc:sldChg>
      <pc:sldChg chg="addSp delSp modSp new mod modTransition setBg">
        <pc:chgData name="PALANIAPPAN Devarajan" userId="0ccb0e75-6f62-4860-b5c8-e1d1cc272866" providerId="ADAL" clId="{6BFA7752-9EC0-471E-AC56-E890149C7F72}" dt="2023-12-16T08:58:50.917" v="2728" actId="14100"/>
        <pc:sldMkLst>
          <pc:docMk/>
          <pc:sldMk cId="2147330212" sldId="304"/>
        </pc:sldMkLst>
        <pc:grpChg chg="add del">
          <ac:chgData name="PALANIAPPAN Devarajan" userId="0ccb0e75-6f62-4860-b5c8-e1d1cc272866" providerId="ADAL" clId="{6BFA7752-9EC0-471E-AC56-E890149C7F72}" dt="2023-12-16T08:58:27.139" v="2725" actId="26606"/>
          <ac:grpSpMkLst>
            <pc:docMk/>
            <pc:sldMk cId="2147330212" sldId="304"/>
            <ac:grpSpMk id="12" creationId="{26176824-7946-6969-3841-DD5C101DF42D}"/>
          </ac:grpSpMkLst>
        </pc:grpChg>
        <pc:picChg chg="add del mod">
          <ac:chgData name="PALANIAPPAN Devarajan" userId="0ccb0e75-6f62-4860-b5c8-e1d1cc272866" providerId="ADAL" clId="{6BFA7752-9EC0-471E-AC56-E890149C7F72}" dt="2023-12-16T08:58:13.351" v="2718" actId="478"/>
          <ac:picMkLst>
            <pc:docMk/>
            <pc:sldMk cId="2147330212" sldId="304"/>
            <ac:picMk id="3" creationId="{00ECA282-CB0D-DC53-5236-46AB178901FC}"/>
          </ac:picMkLst>
        </pc:picChg>
        <pc:picChg chg="add del mod">
          <ac:chgData name="PALANIAPPAN Devarajan" userId="0ccb0e75-6f62-4860-b5c8-e1d1cc272866" providerId="ADAL" clId="{6BFA7752-9EC0-471E-AC56-E890149C7F72}" dt="2023-12-16T08:58:15.770" v="2720" actId="478"/>
          <ac:picMkLst>
            <pc:docMk/>
            <pc:sldMk cId="2147330212" sldId="304"/>
            <ac:picMk id="5" creationId="{867A2A74-7864-1B7D-CD5E-79CBB63177A7}"/>
          </ac:picMkLst>
        </pc:picChg>
        <pc:picChg chg="add mod">
          <ac:chgData name="PALANIAPPAN Devarajan" userId="0ccb0e75-6f62-4860-b5c8-e1d1cc272866" providerId="ADAL" clId="{6BFA7752-9EC0-471E-AC56-E890149C7F72}" dt="2023-12-16T08:58:50.917" v="2728" actId="14100"/>
          <ac:picMkLst>
            <pc:docMk/>
            <pc:sldMk cId="2147330212" sldId="304"/>
            <ac:picMk id="7" creationId="{B35F31CC-2070-0177-EC57-177CE7B3F61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36762253" sldId="305"/>
        </pc:sldMkLst>
        <pc:spChg chg="add del">
          <ac:chgData name="PALANIAPPAN Devarajan" userId="0ccb0e75-6f62-4860-b5c8-e1d1cc272866" providerId="ADAL" clId="{6BFA7752-9EC0-471E-AC56-E890149C7F72}" dt="2023-12-15T12:29:06.515" v="2229" actId="26606"/>
          <ac:spMkLst>
            <pc:docMk/>
            <pc:sldMk cId="3436762253" sldId="305"/>
            <ac:spMk id="8" creationId="{16B067B1-F4E5-4FDF-813D-C9E872E80075}"/>
          </ac:spMkLst>
        </pc:spChg>
        <pc:grpChg chg="add del">
          <ac:chgData name="PALANIAPPAN Devarajan" userId="0ccb0e75-6f62-4860-b5c8-e1d1cc272866" providerId="ADAL" clId="{6BFA7752-9EC0-471E-AC56-E890149C7F72}" dt="2023-12-21T10:26:26.861" v="3414"/>
          <ac:grpSpMkLst>
            <pc:docMk/>
            <pc:sldMk cId="3436762253" sldId="305"/>
            <ac:grpSpMk id="13" creationId="{26176824-7946-6969-3841-DD5C101DF42D}"/>
          </ac:grpSpMkLst>
        </pc:grpChg>
        <pc:picChg chg="add mod">
          <ac:chgData name="PALANIAPPAN Devarajan" userId="0ccb0e75-6f62-4860-b5c8-e1d1cc272866" providerId="ADAL" clId="{6BFA7752-9EC0-471E-AC56-E890149C7F72}" dt="2023-12-15T12:29:06.515" v="2229" actId="26606"/>
          <ac:picMkLst>
            <pc:docMk/>
            <pc:sldMk cId="3436762253" sldId="305"/>
            <ac:picMk id="3" creationId="{1D578933-3E69-71B4-CFDD-99630E94314A}"/>
          </ac:picMkLst>
        </pc:picChg>
        <pc:picChg chg="add del mod replId">
          <ac:chgData name="PALANIAPPAN Devarajan" userId="0ccb0e75-6f62-4860-b5c8-e1d1cc272866" providerId="ADAL" clId="{6BFA7752-9EC0-471E-AC56-E890149C7F72}" dt="2023-12-11T06:54:56.630" v="1751" actId="26606"/>
          <ac:picMkLst>
            <pc:docMk/>
            <pc:sldMk cId="3436762253" sldId="305"/>
            <ac:picMk id="5" creationId="{B4F05E91-A378-BDBF-641A-782E2E53EFC4}"/>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417409852" sldId="306"/>
        </pc:sldMkLst>
        <pc:grpChg chg="add del">
          <ac:chgData name="PALANIAPPAN Devarajan" userId="0ccb0e75-6f62-4860-b5c8-e1d1cc272866" providerId="ADAL" clId="{6BFA7752-9EC0-471E-AC56-E890149C7F72}" dt="2023-12-21T10:26:26.861" v="3414"/>
          <ac:grpSpMkLst>
            <pc:docMk/>
            <pc:sldMk cId="2417409852" sldId="306"/>
            <ac:grpSpMk id="10" creationId="{26176824-7946-6969-3841-DD5C101DF42D}"/>
          </ac:grpSpMkLst>
        </pc:grpChg>
        <pc:picChg chg="add del mod">
          <ac:chgData name="PALANIAPPAN Devarajan" userId="0ccb0e75-6f62-4860-b5c8-e1d1cc272866" providerId="ADAL" clId="{6BFA7752-9EC0-471E-AC56-E890149C7F72}" dt="2023-12-11T06:16:51.025" v="1468"/>
          <ac:picMkLst>
            <pc:docMk/>
            <pc:sldMk cId="2417409852" sldId="306"/>
            <ac:picMk id="3" creationId="{BC84D6DA-4A35-ADFB-C8F9-49D3F2E27F28}"/>
          </ac:picMkLst>
        </pc:picChg>
        <pc:picChg chg="add mod">
          <ac:chgData name="PALANIAPPAN Devarajan" userId="0ccb0e75-6f62-4860-b5c8-e1d1cc272866" providerId="ADAL" clId="{6BFA7752-9EC0-471E-AC56-E890149C7F72}" dt="2023-12-15T12:25:53.242" v="2199" actId="26606"/>
          <ac:picMkLst>
            <pc:docMk/>
            <pc:sldMk cId="2417409852" sldId="306"/>
            <ac:picMk id="5" creationId="{E3CB80B7-94B6-4BAA-A06D-60B0CCABDEB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96175665" sldId="307"/>
        </pc:sldMkLst>
        <pc:grpChg chg="add del">
          <ac:chgData name="PALANIAPPAN Devarajan" userId="0ccb0e75-6f62-4860-b5c8-e1d1cc272866" providerId="ADAL" clId="{6BFA7752-9EC0-471E-AC56-E890149C7F72}" dt="2023-12-21T10:26:26.861" v="3414"/>
          <ac:grpSpMkLst>
            <pc:docMk/>
            <pc:sldMk cId="1496175665" sldId="307"/>
            <ac:grpSpMk id="8" creationId="{26176824-7946-6969-3841-DD5C101DF42D}"/>
          </ac:grpSpMkLst>
        </pc:grpChg>
        <pc:picChg chg="add mod">
          <ac:chgData name="PALANIAPPAN Devarajan" userId="0ccb0e75-6f62-4860-b5c8-e1d1cc272866" providerId="ADAL" clId="{6BFA7752-9EC0-471E-AC56-E890149C7F72}" dt="2023-12-15T12:25:11.876" v="2194" actId="26606"/>
          <ac:picMkLst>
            <pc:docMk/>
            <pc:sldMk cId="1496175665" sldId="307"/>
            <ac:picMk id="3" creationId="{DC08F0CD-3662-A752-9814-0FD4179A9EB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3243155269" sldId="308"/>
        </pc:sldMkLst>
        <pc:grpChg chg="add del">
          <ac:chgData name="PALANIAPPAN Devarajan" userId="0ccb0e75-6f62-4860-b5c8-e1d1cc272866" providerId="ADAL" clId="{6BFA7752-9EC0-471E-AC56-E890149C7F72}" dt="2023-12-21T10:26:26.861" v="3414"/>
          <ac:grpSpMkLst>
            <pc:docMk/>
            <pc:sldMk cId="3243155269" sldId="308"/>
            <ac:grpSpMk id="8" creationId="{26176824-7946-6969-3841-DD5C101DF42D}"/>
          </ac:grpSpMkLst>
        </pc:grpChg>
        <pc:picChg chg="add mod">
          <ac:chgData name="PALANIAPPAN Devarajan" userId="0ccb0e75-6f62-4860-b5c8-e1d1cc272866" providerId="ADAL" clId="{6BFA7752-9EC0-471E-AC56-E890149C7F72}" dt="2023-12-15T12:25:00.544" v="2193" actId="26606"/>
          <ac:picMkLst>
            <pc:docMk/>
            <pc:sldMk cId="3243155269" sldId="308"/>
            <ac:picMk id="3" creationId="{B74D127C-1E13-3CF8-F3E9-7C8BD085E32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087343564" sldId="309"/>
        </pc:sldMkLst>
        <pc:spChg chg="add del">
          <ac:chgData name="PALANIAPPAN Devarajan" userId="0ccb0e75-6f62-4860-b5c8-e1d1cc272866" providerId="ADAL" clId="{6BFA7752-9EC0-471E-AC56-E890149C7F72}" dt="2023-12-15T12:29:01.053" v="2228" actId="26606"/>
          <ac:spMkLst>
            <pc:docMk/>
            <pc:sldMk cId="1087343564" sldId="30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1087343564" sldId="309"/>
            <ac:grpSpMk id="13" creationId="{26176824-7946-6969-3841-DD5C101DF42D}"/>
          </ac:grpSpMkLst>
        </pc:grpChg>
        <pc:picChg chg="add mod">
          <ac:chgData name="PALANIAPPAN Devarajan" userId="0ccb0e75-6f62-4860-b5c8-e1d1cc272866" providerId="ADAL" clId="{6BFA7752-9EC0-471E-AC56-E890149C7F72}" dt="2023-12-15T12:29:01.053" v="2228" actId="26606"/>
          <ac:picMkLst>
            <pc:docMk/>
            <pc:sldMk cId="1087343564" sldId="309"/>
            <ac:picMk id="3" creationId="{E4E49F73-5DE0-0B6A-67D1-2606A3309C96}"/>
          </ac:picMkLst>
        </pc:picChg>
        <pc:picChg chg="add del mod">
          <ac:chgData name="PALANIAPPAN Devarajan" userId="0ccb0e75-6f62-4860-b5c8-e1d1cc272866" providerId="ADAL" clId="{6BFA7752-9EC0-471E-AC56-E890149C7F72}" dt="2023-12-11T05:37:25.461" v="1407"/>
          <ac:picMkLst>
            <pc:docMk/>
            <pc:sldMk cId="1087343564" sldId="309"/>
            <ac:picMk id="5" creationId="{4D03CC37-A201-99EB-56E4-D288818ABA9A}"/>
          </ac:picMkLst>
        </pc:picChg>
        <pc:picChg chg="add del mod replId">
          <ac:chgData name="PALANIAPPAN Devarajan" userId="0ccb0e75-6f62-4860-b5c8-e1d1cc272866" providerId="ADAL" clId="{6BFA7752-9EC0-471E-AC56-E890149C7F72}" dt="2023-12-11T06:55:02.890" v="1753" actId="26606"/>
          <ac:picMkLst>
            <pc:docMk/>
            <pc:sldMk cId="1087343564" sldId="309"/>
            <ac:picMk id="5" creationId="{824624F2-B009-A077-D9DE-B807E546D401}"/>
          </ac:picMkLst>
        </pc:picChg>
      </pc:sldChg>
      <pc:sldChg chg="new del">
        <pc:chgData name="PALANIAPPAN Devarajan" userId="0ccb0e75-6f62-4860-b5c8-e1d1cc272866" providerId="ADAL" clId="{6BFA7752-9EC0-471E-AC56-E890149C7F72}" dt="2023-12-11T04:41:01.328" v="1352" actId="47"/>
        <pc:sldMkLst>
          <pc:docMk/>
          <pc:sldMk cId="2217553587" sldId="309"/>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1028746635" sldId="310"/>
        </pc:sldMkLst>
        <pc:spChg chg="add del">
          <ac:chgData name="PALANIAPPAN Devarajan" userId="0ccb0e75-6f62-4860-b5c8-e1d1cc272866" providerId="ADAL" clId="{6BFA7752-9EC0-471E-AC56-E890149C7F72}" dt="2023-12-11T05:15:41.863" v="1387" actId="26606"/>
          <ac:spMkLst>
            <pc:docMk/>
            <pc:sldMk cId="1028746635" sldId="310"/>
            <ac:spMk id="8" creationId="{F3060C83-F051-4F0E-ABAD-AA0DFC48B218}"/>
          </ac:spMkLst>
        </pc:spChg>
        <pc:spChg chg="add del">
          <ac:chgData name="PALANIAPPAN Devarajan" userId="0ccb0e75-6f62-4860-b5c8-e1d1cc272866" providerId="ADAL" clId="{6BFA7752-9EC0-471E-AC56-E890149C7F72}" dt="2023-12-11T05:15:41.863" v="1387" actId="26606"/>
          <ac:spMkLst>
            <pc:docMk/>
            <pc:sldMk cId="1028746635" sldId="310"/>
            <ac:spMk id="10" creationId="{83C98ABE-055B-441F-B07E-44F97F083C39}"/>
          </ac:spMkLst>
        </pc:spChg>
        <pc:spChg chg="add del">
          <ac:chgData name="PALANIAPPAN Devarajan" userId="0ccb0e75-6f62-4860-b5c8-e1d1cc272866" providerId="ADAL" clId="{6BFA7752-9EC0-471E-AC56-E890149C7F72}" dt="2023-12-11T05:15:41.863" v="1387" actId="26606"/>
          <ac:spMkLst>
            <pc:docMk/>
            <pc:sldMk cId="1028746635" sldId="310"/>
            <ac:spMk id="12" creationId="{29FDB030-9B49-4CED-8CCD-4D99382388AC}"/>
          </ac:spMkLst>
        </pc:spChg>
        <pc:spChg chg="add del">
          <ac:chgData name="PALANIAPPAN Devarajan" userId="0ccb0e75-6f62-4860-b5c8-e1d1cc272866" providerId="ADAL" clId="{6BFA7752-9EC0-471E-AC56-E890149C7F72}" dt="2023-12-11T05:15:41.863" v="1387" actId="26606"/>
          <ac:spMkLst>
            <pc:docMk/>
            <pc:sldMk cId="1028746635" sldId="310"/>
            <ac:spMk id="14" creationId="{3783CA14-24A1-485C-8B30-D6A5D87987AD}"/>
          </ac:spMkLst>
        </pc:spChg>
        <pc:spChg chg="add del">
          <ac:chgData name="PALANIAPPAN Devarajan" userId="0ccb0e75-6f62-4860-b5c8-e1d1cc272866" providerId="ADAL" clId="{6BFA7752-9EC0-471E-AC56-E890149C7F72}" dt="2023-12-11T05:15:41.863" v="1387" actId="26606"/>
          <ac:spMkLst>
            <pc:docMk/>
            <pc:sldMk cId="1028746635" sldId="310"/>
            <ac:spMk id="16" creationId="{9A97C86A-04D6-40F7-AE84-31AB43E6A846}"/>
          </ac:spMkLst>
        </pc:spChg>
        <pc:spChg chg="add del">
          <ac:chgData name="PALANIAPPAN Devarajan" userId="0ccb0e75-6f62-4860-b5c8-e1d1cc272866" providerId="ADAL" clId="{6BFA7752-9EC0-471E-AC56-E890149C7F72}" dt="2023-12-11T05:15:41.863" v="1387" actId="26606"/>
          <ac:spMkLst>
            <pc:docMk/>
            <pc:sldMk cId="1028746635" sldId="310"/>
            <ac:spMk id="18" creationId="{FF9F2414-84E8-453E-B1F3-389FDE8192D9}"/>
          </ac:spMkLst>
        </pc:spChg>
        <pc:spChg chg="add del">
          <ac:chgData name="PALANIAPPAN Devarajan" userId="0ccb0e75-6f62-4860-b5c8-e1d1cc272866" providerId="ADAL" clId="{6BFA7752-9EC0-471E-AC56-E890149C7F72}" dt="2023-12-11T05:15:41.863" v="1387" actId="26606"/>
          <ac:spMkLst>
            <pc:docMk/>
            <pc:sldMk cId="1028746635" sldId="310"/>
            <ac:spMk id="20" creationId="{3ECA69A1-7536-43AC-85EF-C7106179F5ED}"/>
          </ac:spMkLst>
        </pc:spChg>
        <pc:spChg chg="add del">
          <ac:chgData name="PALANIAPPAN Devarajan" userId="0ccb0e75-6f62-4860-b5c8-e1d1cc272866" providerId="ADAL" clId="{6BFA7752-9EC0-471E-AC56-E890149C7F72}" dt="2023-12-11T05:15:48.812" v="1390" actId="26606"/>
          <ac:spMkLst>
            <pc:docMk/>
            <pc:sldMk cId="1028746635" sldId="310"/>
            <ac:spMk id="22" creationId="{AB8C311F-7253-4AED-9701-7FC0708C41C7}"/>
          </ac:spMkLst>
        </pc:spChg>
        <pc:spChg chg="add del">
          <ac:chgData name="PALANIAPPAN Devarajan" userId="0ccb0e75-6f62-4860-b5c8-e1d1cc272866" providerId="ADAL" clId="{6BFA7752-9EC0-471E-AC56-E890149C7F72}" dt="2023-12-11T05:15:48.812" v="1390" actId="26606"/>
          <ac:spMkLst>
            <pc:docMk/>
            <pc:sldMk cId="1028746635" sldId="310"/>
            <ac:spMk id="23" creationId="{E2384209-CB15-4CDF-9D31-C44FD9A3F20D}"/>
          </ac:spMkLst>
        </pc:spChg>
        <pc:spChg chg="add del">
          <ac:chgData name="PALANIAPPAN Devarajan" userId="0ccb0e75-6f62-4860-b5c8-e1d1cc272866" providerId="ADAL" clId="{6BFA7752-9EC0-471E-AC56-E890149C7F72}" dt="2023-12-11T05:15:48.812" v="1390" actId="26606"/>
          <ac:spMkLst>
            <pc:docMk/>
            <pc:sldMk cId="1028746635" sldId="310"/>
            <ac:spMk id="24" creationId="{2633B3B5-CC90-43F0-8714-D31D1F3F0209}"/>
          </ac:spMkLst>
        </pc:spChg>
        <pc:spChg chg="add del">
          <ac:chgData name="PALANIAPPAN Devarajan" userId="0ccb0e75-6f62-4860-b5c8-e1d1cc272866" providerId="ADAL" clId="{6BFA7752-9EC0-471E-AC56-E890149C7F72}" dt="2023-12-11T05:15:48.812" v="1390" actId="26606"/>
          <ac:spMkLst>
            <pc:docMk/>
            <pc:sldMk cId="1028746635" sldId="310"/>
            <ac:spMk id="25" creationId="{A8D57A06-A426-446D-B02C-A2DC6B62E45E}"/>
          </ac:spMkLst>
        </pc:spChg>
        <pc:spChg chg="add del">
          <ac:chgData name="PALANIAPPAN Devarajan" userId="0ccb0e75-6f62-4860-b5c8-e1d1cc272866" providerId="ADAL" clId="{6BFA7752-9EC0-471E-AC56-E890149C7F72}" dt="2023-12-11T06:13:46.430" v="1446" actId="26606"/>
          <ac:spMkLst>
            <pc:docMk/>
            <pc:sldMk cId="1028746635" sldId="310"/>
            <ac:spMk id="27" creationId="{3DAD86CA-8235-409B-982B-5E7A033E2392}"/>
          </ac:spMkLst>
        </pc:spChg>
        <pc:spChg chg="add del">
          <ac:chgData name="PALANIAPPAN Devarajan" userId="0ccb0e75-6f62-4860-b5c8-e1d1cc272866" providerId="ADAL" clId="{6BFA7752-9EC0-471E-AC56-E890149C7F72}" dt="2023-12-11T06:13:46.430" v="1446" actId="26606"/>
          <ac:spMkLst>
            <pc:docMk/>
            <pc:sldMk cId="1028746635" sldId="310"/>
            <ac:spMk id="28" creationId="{9F234FBA-3501-47B4-AE0C-AA4AFBC8F603}"/>
          </ac:spMkLst>
        </pc:spChg>
        <pc:spChg chg="add del">
          <ac:chgData name="PALANIAPPAN Devarajan" userId="0ccb0e75-6f62-4860-b5c8-e1d1cc272866" providerId="ADAL" clId="{6BFA7752-9EC0-471E-AC56-E890149C7F72}" dt="2023-12-11T06:13:46.430" v="1446" actId="26606"/>
          <ac:spMkLst>
            <pc:docMk/>
            <pc:sldMk cId="1028746635" sldId="310"/>
            <ac:spMk id="29" creationId="{B5EF893B-0491-416E-9D33-BADE9600792A}"/>
          </ac:spMkLst>
        </pc:spChg>
        <pc:spChg chg="add del">
          <ac:chgData name="PALANIAPPAN Devarajan" userId="0ccb0e75-6f62-4860-b5c8-e1d1cc272866" providerId="ADAL" clId="{6BFA7752-9EC0-471E-AC56-E890149C7F72}" dt="2023-12-11T06:14:14.434" v="1452" actId="26606"/>
          <ac:spMkLst>
            <pc:docMk/>
            <pc:sldMk cId="1028746635" sldId="310"/>
            <ac:spMk id="35" creationId="{69D184B2-2226-4E31-BCCB-444330767440}"/>
          </ac:spMkLst>
        </pc:spChg>
        <pc:spChg chg="add del">
          <ac:chgData name="PALANIAPPAN Devarajan" userId="0ccb0e75-6f62-4860-b5c8-e1d1cc272866" providerId="ADAL" clId="{6BFA7752-9EC0-471E-AC56-E890149C7F72}" dt="2023-12-11T06:14:14.434" v="1452" actId="26606"/>
          <ac:spMkLst>
            <pc:docMk/>
            <pc:sldMk cId="1028746635" sldId="310"/>
            <ac:spMk id="37" creationId="{1AC4D4E3-486A-464A-8EC8-D44881097267}"/>
          </ac:spMkLst>
        </pc:spChg>
        <pc:spChg chg="add del">
          <ac:chgData name="PALANIAPPAN Devarajan" userId="0ccb0e75-6f62-4860-b5c8-e1d1cc272866" providerId="ADAL" clId="{6BFA7752-9EC0-471E-AC56-E890149C7F72}" dt="2023-12-11T06:14:14.434" v="1452" actId="26606"/>
          <ac:spMkLst>
            <pc:docMk/>
            <pc:sldMk cId="1028746635" sldId="310"/>
            <ac:spMk id="39" creationId="{864DE13E-58EB-4475-B79C-0D4FC651239B}"/>
          </ac:spMkLst>
        </pc:spChg>
        <pc:spChg chg="add del">
          <ac:chgData name="PALANIAPPAN Devarajan" userId="0ccb0e75-6f62-4860-b5c8-e1d1cc272866" providerId="ADAL" clId="{6BFA7752-9EC0-471E-AC56-E890149C7F72}" dt="2023-12-11T06:14:14.371" v="1450" actId="26606"/>
          <ac:spMkLst>
            <pc:docMk/>
            <pc:sldMk cId="1028746635" sldId="310"/>
            <ac:spMk id="44" creationId="{32BC26D8-82FB-445E-AA49-62A77D7C1EE0}"/>
          </ac:spMkLst>
        </pc:spChg>
        <pc:spChg chg="add del">
          <ac:chgData name="PALANIAPPAN Devarajan" userId="0ccb0e75-6f62-4860-b5c8-e1d1cc272866" providerId="ADAL" clId="{6BFA7752-9EC0-471E-AC56-E890149C7F72}" dt="2023-12-11T06:14:14.371" v="1450" actId="26606"/>
          <ac:spMkLst>
            <pc:docMk/>
            <pc:sldMk cId="1028746635" sldId="310"/>
            <ac:spMk id="46" creationId="{CB44330D-EA18-4254-AA95-EB49948539B8}"/>
          </ac:spMkLst>
        </pc:spChg>
        <pc:spChg chg="add del">
          <ac:chgData name="PALANIAPPAN Devarajan" userId="0ccb0e75-6f62-4860-b5c8-e1d1cc272866" providerId="ADAL" clId="{6BFA7752-9EC0-471E-AC56-E890149C7F72}" dt="2023-12-11T06:27:03.297" v="1575" actId="26606"/>
          <ac:spMkLst>
            <pc:docMk/>
            <pc:sldMk cId="1028746635" sldId="310"/>
            <ac:spMk id="48" creationId="{864DE13E-58EB-4475-B79C-0D4FC651239B}"/>
          </ac:spMkLst>
        </pc:spChg>
        <pc:spChg chg="add del">
          <ac:chgData name="PALANIAPPAN Devarajan" userId="0ccb0e75-6f62-4860-b5c8-e1d1cc272866" providerId="ADAL" clId="{6BFA7752-9EC0-471E-AC56-E890149C7F72}" dt="2023-12-11T06:27:03.297" v="1575" actId="26606"/>
          <ac:spMkLst>
            <pc:docMk/>
            <pc:sldMk cId="1028746635" sldId="310"/>
            <ac:spMk id="49" creationId="{69D184B2-2226-4E31-BCCB-444330767440}"/>
          </ac:spMkLst>
        </pc:spChg>
        <pc:spChg chg="add del">
          <ac:chgData name="PALANIAPPAN Devarajan" userId="0ccb0e75-6f62-4860-b5c8-e1d1cc272866" providerId="ADAL" clId="{6BFA7752-9EC0-471E-AC56-E890149C7F72}" dt="2023-12-11T06:27:03.297" v="1575" actId="26606"/>
          <ac:spMkLst>
            <pc:docMk/>
            <pc:sldMk cId="1028746635" sldId="310"/>
            <ac:spMk id="50" creationId="{1AC4D4E3-486A-464A-8EC8-D44881097267}"/>
          </ac:spMkLst>
        </pc:spChg>
        <pc:spChg chg="add del">
          <ac:chgData name="PALANIAPPAN Devarajan" userId="0ccb0e75-6f62-4860-b5c8-e1d1cc272866" providerId="ADAL" clId="{6BFA7752-9EC0-471E-AC56-E890149C7F72}" dt="2023-12-11T06:25:49.363" v="1543" actId="26606"/>
          <ac:spMkLst>
            <pc:docMk/>
            <pc:sldMk cId="1028746635" sldId="310"/>
            <ac:spMk id="55" creationId="{5D9FC6AC-4A12-4825-8ABE-0732B8EF4D16}"/>
          </ac:spMkLst>
        </pc:spChg>
        <pc:spChg chg="add del">
          <ac:chgData name="PALANIAPPAN Devarajan" userId="0ccb0e75-6f62-4860-b5c8-e1d1cc272866" providerId="ADAL" clId="{6BFA7752-9EC0-471E-AC56-E890149C7F72}" dt="2023-12-11T06:25:54.356" v="1546" actId="26606"/>
          <ac:spMkLst>
            <pc:docMk/>
            <pc:sldMk cId="1028746635" sldId="310"/>
            <ac:spMk id="57" creationId="{9F234FBA-3501-47B4-AE0C-AA4AFBC8F603}"/>
          </ac:spMkLst>
        </pc:spChg>
        <pc:spChg chg="add del">
          <ac:chgData name="PALANIAPPAN Devarajan" userId="0ccb0e75-6f62-4860-b5c8-e1d1cc272866" providerId="ADAL" clId="{6BFA7752-9EC0-471E-AC56-E890149C7F72}" dt="2023-12-11T06:25:54.356" v="1546" actId="26606"/>
          <ac:spMkLst>
            <pc:docMk/>
            <pc:sldMk cId="1028746635" sldId="310"/>
            <ac:spMk id="58" creationId="{3DAD86CA-8235-409B-982B-5E7A033E2392}"/>
          </ac:spMkLst>
        </pc:spChg>
        <pc:spChg chg="add del">
          <ac:chgData name="PALANIAPPAN Devarajan" userId="0ccb0e75-6f62-4860-b5c8-e1d1cc272866" providerId="ADAL" clId="{6BFA7752-9EC0-471E-AC56-E890149C7F72}" dt="2023-12-11T06:25:54.356" v="1546" actId="26606"/>
          <ac:spMkLst>
            <pc:docMk/>
            <pc:sldMk cId="1028746635" sldId="310"/>
            <ac:spMk id="59" creationId="{B5EF893B-0491-416E-9D33-BADE9600792A}"/>
          </ac:spMkLst>
        </pc:spChg>
        <pc:spChg chg="add del">
          <ac:chgData name="PALANIAPPAN Devarajan" userId="0ccb0e75-6f62-4860-b5c8-e1d1cc272866" providerId="ADAL" clId="{6BFA7752-9EC0-471E-AC56-E890149C7F72}" dt="2023-12-11T06:26:16.357" v="1549" actId="26606"/>
          <ac:spMkLst>
            <pc:docMk/>
            <pc:sldMk cId="1028746635" sldId="310"/>
            <ac:spMk id="63" creationId="{69D184B2-2226-4E31-BCCB-444330767440}"/>
          </ac:spMkLst>
        </pc:spChg>
        <pc:spChg chg="add del">
          <ac:chgData name="PALANIAPPAN Devarajan" userId="0ccb0e75-6f62-4860-b5c8-e1d1cc272866" providerId="ADAL" clId="{6BFA7752-9EC0-471E-AC56-E890149C7F72}" dt="2023-12-11T06:26:16.357" v="1549" actId="26606"/>
          <ac:spMkLst>
            <pc:docMk/>
            <pc:sldMk cId="1028746635" sldId="310"/>
            <ac:spMk id="64" creationId="{1AC4D4E3-486A-464A-8EC8-D44881097267}"/>
          </ac:spMkLst>
        </pc:spChg>
        <pc:spChg chg="add del">
          <ac:chgData name="PALANIAPPAN Devarajan" userId="0ccb0e75-6f62-4860-b5c8-e1d1cc272866" providerId="ADAL" clId="{6BFA7752-9EC0-471E-AC56-E890149C7F72}" dt="2023-12-11T06:26:16.357" v="1549" actId="26606"/>
          <ac:spMkLst>
            <pc:docMk/>
            <pc:sldMk cId="1028746635" sldId="310"/>
            <ac:spMk id="65" creationId="{864DE13E-58EB-4475-B79C-0D4FC651239B}"/>
          </ac:spMkLst>
        </pc:spChg>
        <pc:spChg chg="add del">
          <ac:chgData name="PALANIAPPAN Devarajan" userId="0ccb0e75-6f62-4860-b5c8-e1d1cc272866" providerId="ADAL" clId="{6BFA7752-9EC0-471E-AC56-E890149C7F72}" dt="2023-12-11T06:26:22.208" v="1552" actId="26606"/>
          <ac:spMkLst>
            <pc:docMk/>
            <pc:sldMk cId="1028746635" sldId="310"/>
            <ac:spMk id="67" creationId="{AB8C311F-7253-4AED-9701-7FC0708C41C7}"/>
          </ac:spMkLst>
        </pc:spChg>
        <pc:spChg chg="add del">
          <ac:chgData name="PALANIAPPAN Devarajan" userId="0ccb0e75-6f62-4860-b5c8-e1d1cc272866" providerId="ADAL" clId="{6BFA7752-9EC0-471E-AC56-E890149C7F72}" dt="2023-12-11T06:26:22.208" v="1552" actId="26606"/>
          <ac:spMkLst>
            <pc:docMk/>
            <pc:sldMk cId="1028746635" sldId="310"/>
            <ac:spMk id="68" creationId="{E2384209-CB15-4CDF-9D31-C44FD9A3F20D}"/>
          </ac:spMkLst>
        </pc:spChg>
        <pc:spChg chg="add del">
          <ac:chgData name="PALANIAPPAN Devarajan" userId="0ccb0e75-6f62-4860-b5c8-e1d1cc272866" providerId="ADAL" clId="{6BFA7752-9EC0-471E-AC56-E890149C7F72}" dt="2023-12-11T06:26:22.208" v="1552" actId="26606"/>
          <ac:spMkLst>
            <pc:docMk/>
            <pc:sldMk cId="1028746635" sldId="310"/>
            <ac:spMk id="69" creationId="{2633B3B5-CC90-43F0-8714-D31D1F3F0209}"/>
          </ac:spMkLst>
        </pc:spChg>
        <pc:spChg chg="add del">
          <ac:chgData name="PALANIAPPAN Devarajan" userId="0ccb0e75-6f62-4860-b5c8-e1d1cc272866" providerId="ADAL" clId="{6BFA7752-9EC0-471E-AC56-E890149C7F72}" dt="2023-12-11T06:26:22.208" v="1552" actId="26606"/>
          <ac:spMkLst>
            <pc:docMk/>
            <pc:sldMk cId="1028746635" sldId="310"/>
            <ac:spMk id="70" creationId="{A8D57A06-A426-446D-B02C-A2DC6B62E45E}"/>
          </ac:spMkLst>
        </pc:spChg>
        <pc:spChg chg="add del">
          <ac:chgData name="PALANIAPPAN Devarajan" userId="0ccb0e75-6f62-4860-b5c8-e1d1cc272866" providerId="ADAL" clId="{6BFA7752-9EC0-471E-AC56-E890149C7F72}" dt="2023-12-11T06:26:34.195" v="1555" actId="26606"/>
          <ac:spMkLst>
            <pc:docMk/>
            <pc:sldMk cId="1028746635" sldId="310"/>
            <ac:spMk id="72" creationId="{16B067B1-F4E5-4FDF-813D-C9E872E80075}"/>
          </ac:spMkLst>
        </pc:spChg>
        <pc:spChg chg="add del">
          <ac:chgData name="PALANIAPPAN Devarajan" userId="0ccb0e75-6f62-4860-b5c8-e1d1cc272866" providerId="ADAL" clId="{6BFA7752-9EC0-471E-AC56-E890149C7F72}" dt="2023-12-11T06:26:38.349" v="1558" actId="26606"/>
          <ac:spMkLst>
            <pc:docMk/>
            <pc:sldMk cId="1028746635" sldId="310"/>
            <ac:spMk id="74" creationId="{AB8C311F-7253-4AED-9701-7FC0708C41C7}"/>
          </ac:spMkLst>
        </pc:spChg>
        <pc:spChg chg="add del">
          <ac:chgData name="PALANIAPPAN Devarajan" userId="0ccb0e75-6f62-4860-b5c8-e1d1cc272866" providerId="ADAL" clId="{6BFA7752-9EC0-471E-AC56-E890149C7F72}" dt="2023-12-11T06:26:38.349" v="1558" actId="26606"/>
          <ac:spMkLst>
            <pc:docMk/>
            <pc:sldMk cId="1028746635" sldId="310"/>
            <ac:spMk id="75" creationId="{E2384209-CB15-4CDF-9D31-C44FD9A3F20D}"/>
          </ac:spMkLst>
        </pc:spChg>
        <pc:spChg chg="add del">
          <ac:chgData name="PALANIAPPAN Devarajan" userId="0ccb0e75-6f62-4860-b5c8-e1d1cc272866" providerId="ADAL" clId="{6BFA7752-9EC0-471E-AC56-E890149C7F72}" dt="2023-12-11T06:26:38.349" v="1558" actId="26606"/>
          <ac:spMkLst>
            <pc:docMk/>
            <pc:sldMk cId="1028746635" sldId="310"/>
            <ac:spMk id="76" creationId="{2633B3B5-CC90-43F0-8714-D31D1F3F0209}"/>
          </ac:spMkLst>
        </pc:spChg>
        <pc:spChg chg="add del">
          <ac:chgData name="PALANIAPPAN Devarajan" userId="0ccb0e75-6f62-4860-b5c8-e1d1cc272866" providerId="ADAL" clId="{6BFA7752-9EC0-471E-AC56-E890149C7F72}" dt="2023-12-11T06:26:38.349" v="1558" actId="26606"/>
          <ac:spMkLst>
            <pc:docMk/>
            <pc:sldMk cId="1028746635" sldId="310"/>
            <ac:spMk id="77" creationId="{A8D57A06-A426-446D-B02C-A2DC6B62E45E}"/>
          </ac:spMkLst>
        </pc:spChg>
        <pc:spChg chg="add del">
          <ac:chgData name="PALANIAPPAN Devarajan" userId="0ccb0e75-6f62-4860-b5c8-e1d1cc272866" providerId="ADAL" clId="{6BFA7752-9EC0-471E-AC56-E890149C7F72}" dt="2023-12-11T06:26:47.026" v="1561" actId="26606"/>
          <ac:spMkLst>
            <pc:docMk/>
            <pc:sldMk cId="1028746635" sldId="310"/>
            <ac:spMk id="79" creationId="{AB8C311F-7253-4AED-9701-7FC0708C41C7}"/>
          </ac:spMkLst>
        </pc:spChg>
        <pc:spChg chg="add del">
          <ac:chgData name="PALANIAPPAN Devarajan" userId="0ccb0e75-6f62-4860-b5c8-e1d1cc272866" providerId="ADAL" clId="{6BFA7752-9EC0-471E-AC56-E890149C7F72}" dt="2023-12-11T06:26:47.026" v="1561" actId="26606"/>
          <ac:spMkLst>
            <pc:docMk/>
            <pc:sldMk cId="1028746635" sldId="310"/>
            <ac:spMk id="80" creationId="{E2384209-CB15-4CDF-9D31-C44FD9A3F20D}"/>
          </ac:spMkLst>
        </pc:spChg>
        <pc:spChg chg="add del">
          <ac:chgData name="PALANIAPPAN Devarajan" userId="0ccb0e75-6f62-4860-b5c8-e1d1cc272866" providerId="ADAL" clId="{6BFA7752-9EC0-471E-AC56-E890149C7F72}" dt="2023-12-11T06:26:47.026" v="1561" actId="26606"/>
          <ac:spMkLst>
            <pc:docMk/>
            <pc:sldMk cId="1028746635" sldId="310"/>
            <ac:spMk id="81" creationId="{2633B3B5-CC90-43F0-8714-D31D1F3F0209}"/>
          </ac:spMkLst>
        </pc:spChg>
        <pc:spChg chg="add del">
          <ac:chgData name="PALANIAPPAN Devarajan" userId="0ccb0e75-6f62-4860-b5c8-e1d1cc272866" providerId="ADAL" clId="{6BFA7752-9EC0-471E-AC56-E890149C7F72}" dt="2023-12-11T06:26:47.026" v="1561" actId="26606"/>
          <ac:spMkLst>
            <pc:docMk/>
            <pc:sldMk cId="1028746635" sldId="310"/>
            <ac:spMk id="82" creationId="{A8D57A06-A426-446D-B02C-A2DC6B62E45E}"/>
          </ac:spMkLst>
        </pc:spChg>
        <pc:spChg chg="add del">
          <ac:chgData name="PALANIAPPAN Devarajan" userId="0ccb0e75-6f62-4860-b5c8-e1d1cc272866" providerId="ADAL" clId="{6BFA7752-9EC0-471E-AC56-E890149C7F72}" dt="2023-12-11T06:26:50.064" v="1564" actId="26606"/>
          <ac:spMkLst>
            <pc:docMk/>
            <pc:sldMk cId="1028746635" sldId="310"/>
            <ac:spMk id="84" creationId="{2215C6C6-E45C-4179-9FC1-E8A4C1D47430}"/>
          </ac:spMkLst>
        </pc:spChg>
        <pc:spChg chg="add del">
          <ac:chgData name="PALANIAPPAN Devarajan" userId="0ccb0e75-6f62-4860-b5c8-e1d1cc272866" providerId="ADAL" clId="{6BFA7752-9EC0-471E-AC56-E890149C7F72}" dt="2023-12-11T06:26:50.064" v="1564" actId="26606"/>
          <ac:spMkLst>
            <pc:docMk/>
            <pc:sldMk cId="1028746635" sldId="310"/>
            <ac:spMk id="88" creationId="{3776B14B-F2F4-4825-8DA8-8C7A0F2B3960}"/>
          </ac:spMkLst>
        </pc:spChg>
        <pc:spChg chg="add del">
          <ac:chgData name="PALANIAPPAN Devarajan" userId="0ccb0e75-6f62-4860-b5c8-e1d1cc272866" providerId="ADAL" clId="{6BFA7752-9EC0-471E-AC56-E890149C7F72}" dt="2023-12-11T06:26:59.739" v="1567" actId="26606"/>
          <ac:spMkLst>
            <pc:docMk/>
            <pc:sldMk cId="1028746635" sldId="310"/>
            <ac:spMk id="90" creationId="{69D184B2-2226-4E31-BCCB-444330767440}"/>
          </ac:spMkLst>
        </pc:spChg>
        <pc:spChg chg="add del">
          <ac:chgData name="PALANIAPPAN Devarajan" userId="0ccb0e75-6f62-4860-b5c8-e1d1cc272866" providerId="ADAL" clId="{6BFA7752-9EC0-471E-AC56-E890149C7F72}" dt="2023-12-11T06:26:59.739" v="1567" actId="26606"/>
          <ac:spMkLst>
            <pc:docMk/>
            <pc:sldMk cId="1028746635" sldId="310"/>
            <ac:spMk id="91" creationId="{1AC4D4E3-486A-464A-8EC8-D44881097267}"/>
          </ac:spMkLst>
        </pc:spChg>
        <pc:spChg chg="add del">
          <ac:chgData name="PALANIAPPAN Devarajan" userId="0ccb0e75-6f62-4860-b5c8-e1d1cc272866" providerId="ADAL" clId="{6BFA7752-9EC0-471E-AC56-E890149C7F72}" dt="2023-12-11T06:26:59.739" v="1567" actId="26606"/>
          <ac:spMkLst>
            <pc:docMk/>
            <pc:sldMk cId="1028746635" sldId="310"/>
            <ac:spMk id="92" creationId="{864DE13E-58EB-4475-B79C-0D4FC651239B}"/>
          </ac:spMkLst>
        </pc:spChg>
        <pc:spChg chg="add del">
          <ac:chgData name="PALANIAPPAN Devarajan" userId="0ccb0e75-6f62-4860-b5c8-e1d1cc272866" providerId="ADAL" clId="{6BFA7752-9EC0-471E-AC56-E890149C7F72}" dt="2023-12-11T06:27:01.267" v="1570" actId="26606"/>
          <ac:spMkLst>
            <pc:docMk/>
            <pc:sldMk cId="1028746635" sldId="310"/>
            <ac:spMk id="94" creationId="{AB8C311F-7253-4AED-9701-7FC0708C41C7}"/>
          </ac:spMkLst>
        </pc:spChg>
        <pc:spChg chg="add del">
          <ac:chgData name="PALANIAPPAN Devarajan" userId="0ccb0e75-6f62-4860-b5c8-e1d1cc272866" providerId="ADAL" clId="{6BFA7752-9EC0-471E-AC56-E890149C7F72}" dt="2023-12-11T06:27:01.267" v="1570" actId="26606"/>
          <ac:spMkLst>
            <pc:docMk/>
            <pc:sldMk cId="1028746635" sldId="310"/>
            <ac:spMk id="95" creationId="{E2384209-CB15-4CDF-9D31-C44FD9A3F20D}"/>
          </ac:spMkLst>
        </pc:spChg>
        <pc:spChg chg="add del">
          <ac:chgData name="PALANIAPPAN Devarajan" userId="0ccb0e75-6f62-4860-b5c8-e1d1cc272866" providerId="ADAL" clId="{6BFA7752-9EC0-471E-AC56-E890149C7F72}" dt="2023-12-11T06:27:01.267" v="1570" actId="26606"/>
          <ac:spMkLst>
            <pc:docMk/>
            <pc:sldMk cId="1028746635" sldId="310"/>
            <ac:spMk id="96" creationId="{2633B3B5-CC90-43F0-8714-D31D1F3F0209}"/>
          </ac:spMkLst>
        </pc:spChg>
        <pc:spChg chg="add del">
          <ac:chgData name="PALANIAPPAN Devarajan" userId="0ccb0e75-6f62-4860-b5c8-e1d1cc272866" providerId="ADAL" clId="{6BFA7752-9EC0-471E-AC56-E890149C7F72}" dt="2023-12-11T06:27:01.267" v="1570" actId="26606"/>
          <ac:spMkLst>
            <pc:docMk/>
            <pc:sldMk cId="1028746635" sldId="310"/>
            <ac:spMk id="97" creationId="{A8D57A06-A426-446D-B02C-A2DC6B62E45E}"/>
          </ac:spMkLst>
        </pc:spChg>
        <pc:spChg chg="add del">
          <ac:chgData name="PALANIAPPAN Devarajan" userId="0ccb0e75-6f62-4860-b5c8-e1d1cc272866" providerId="ADAL" clId="{6BFA7752-9EC0-471E-AC56-E890149C7F72}" dt="2023-12-11T06:27:03.237" v="1573" actId="26606"/>
          <ac:spMkLst>
            <pc:docMk/>
            <pc:sldMk cId="1028746635" sldId="310"/>
            <ac:spMk id="99" creationId="{AB8C311F-7253-4AED-9701-7FC0708C41C7}"/>
          </ac:spMkLst>
        </pc:spChg>
        <pc:spChg chg="add del">
          <ac:chgData name="PALANIAPPAN Devarajan" userId="0ccb0e75-6f62-4860-b5c8-e1d1cc272866" providerId="ADAL" clId="{6BFA7752-9EC0-471E-AC56-E890149C7F72}" dt="2023-12-11T06:27:03.237" v="1573" actId="26606"/>
          <ac:spMkLst>
            <pc:docMk/>
            <pc:sldMk cId="1028746635" sldId="310"/>
            <ac:spMk id="100" creationId="{E2384209-CB15-4CDF-9D31-C44FD9A3F20D}"/>
          </ac:spMkLst>
        </pc:spChg>
        <pc:spChg chg="add del">
          <ac:chgData name="PALANIAPPAN Devarajan" userId="0ccb0e75-6f62-4860-b5c8-e1d1cc272866" providerId="ADAL" clId="{6BFA7752-9EC0-471E-AC56-E890149C7F72}" dt="2023-12-11T06:27:03.237" v="1573" actId="26606"/>
          <ac:spMkLst>
            <pc:docMk/>
            <pc:sldMk cId="1028746635" sldId="310"/>
            <ac:spMk id="101" creationId="{2633B3B5-CC90-43F0-8714-D31D1F3F0209}"/>
          </ac:spMkLst>
        </pc:spChg>
        <pc:spChg chg="add del">
          <ac:chgData name="PALANIAPPAN Devarajan" userId="0ccb0e75-6f62-4860-b5c8-e1d1cc272866" providerId="ADAL" clId="{6BFA7752-9EC0-471E-AC56-E890149C7F72}" dt="2023-12-11T06:27:03.237" v="1573" actId="26606"/>
          <ac:spMkLst>
            <pc:docMk/>
            <pc:sldMk cId="1028746635" sldId="310"/>
            <ac:spMk id="102" creationId="{A8D57A06-A426-446D-B02C-A2DC6B62E45E}"/>
          </ac:spMkLst>
        </pc:spChg>
        <pc:spChg chg="add del">
          <ac:chgData name="PALANIAPPAN Devarajan" userId="0ccb0e75-6f62-4860-b5c8-e1d1cc272866" providerId="ADAL" clId="{6BFA7752-9EC0-471E-AC56-E890149C7F72}" dt="2023-12-11T06:57:35.702" v="1777" actId="26606"/>
          <ac:spMkLst>
            <pc:docMk/>
            <pc:sldMk cId="1028746635" sldId="310"/>
            <ac:spMk id="104" creationId="{AB8C311F-7253-4AED-9701-7FC0708C41C7}"/>
          </ac:spMkLst>
        </pc:spChg>
        <pc:spChg chg="add del">
          <ac:chgData name="PALANIAPPAN Devarajan" userId="0ccb0e75-6f62-4860-b5c8-e1d1cc272866" providerId="ADAL" clId="{6BFA7752-9EC0-471E-AC56-E890149C7F72}" dt="2023-12-11T06:57:35.702" v="1777" actId="26606"/>
          <ac:spMkLst>
            <pc:docMk/>
            <pc:sldMk cId="1028746635" sldId="310"/>
            <ac:spMk id="105" creationId="{E2384209-CB15-4CDF-9D31-C44FD9A3F20D}"/>
          </ac:spMkLst>
        </pc:spChg>
        <pc:spChg chg="add del">
          <ac:chgData name="PALANIAPPAN Devarajan" userId="0ccb0e75-6f62-4860-b5c8-e1d1cc272866" providerId="ADAL" clId="{6BFA7752-9EC0-471E-AC56-E890149C7F72}" dt="2023-12-11T06:57:35.702" v="1777" actId="26606"/>
          <ac:spMkLst>
            <pc:docMk/>
            <pc:sldMk cId="1028746635" sldId="310"/>
            <ac:spMk id="106" creationId="{2633B3B5-CC90-43F0-8714-D31D1F3F0209}"/>
          </ac:spMkLst>
        </pc:spChg>
        <pc:spChg chg="add del">
          <ac:chgData name="PALANIAPPAN Devarajan" userId="0ccb0e75-6f62-4860-b5c8-e1d1cc272866" providerId="ADAL" clId="{6BFA7752-9EC0-471E-AC56-E890149C7F72}" dt="2023-12-11T06:57:35.702" v="1777" actId="26606"/>
          <ac:spMkLst>
            <pc:docMk/>
            <pc:sldMk cId="1028746635" sldId="310"/>
            <ac:spMk id="107" creationId="{A8D57A06-A426-446D-B02C-A2DC6B62E45E}"/>
          </ac:spMkLst>
        </pc:spChg>
        <pc:spChg chg="add del">
          <ac:chgData name="PALANIAPPAN Devarajan" userId="0ccb0e75-6f62-4860-b5c8-e1d1cc272866" providerId="ADAL" clId="{6BFA7752-9EC0-471E-AC56-E890149C7F72}" dt="2023-12-11T06:57:14.197" v="1760" actId="26606"/>
          <ac:spMkLst>
            <pc:docMk/>
            <pc:sldMk cId="1028746635" sldId="310"/>
            <ac:spMk id="112" creationId="{16B067B1-F4E5-4FDF-813D-C9E872E80075}"/>
          </ac:spMkLst>
        </pc:spChg>
        <pc:spChg chg="add del">
          <ac:chgData name="PALANIAPPAN Devarajan" userId="0ccb0e75-6f62-4860-b5c8-e1d1cc272866" providerId="ADAL" clId="{6BFA7752-9EC0-471E-AC56-E890149C7F72}" dt="2023-12-11T06:57:18.503" v="1763" actId="26606"/>
          <ac:spMkLst>
            <pc:docMk/>
            <pc:sldMk cId="1028746635" sldId="310"/>
            <ac:spMk id="114" creationId="{E2384209-CB15-4CDF-9D31-C44FD9A3F20D}"/>
          </ac:spMkLst>
        </pc:spChg>
        <pc:spChg chg="add del">
          <ac:chgData name="PALANIAPPAN Devarajan" userId="0ccb0e75-6f62-4860-b5c8-e1d1cc272866" providerId="ADAL" clId="{6BFA7752-9EC0-471E-AC56-E890149C7F72}" dt="2023-12-11T06:57:18.503" v="1763" actId="26606"/>
          <ac:spMkLst>
            <pc:docMk/>
            <pc:sldMk cId="1028746635" sldId="310"/>
            <ac:spMk id="115" creationId="{AB8C311F-7253-4AED-9701-7FC0708C41C7}"/>
          </ac:spMkLst>
        </pc:spChg>
        <pc:spChg chg="add del">
          <ac:chgData name="PALANIAPPAN Devarajan" userId="0ccb0e75-6f62-4860-b5c8-e1d1cc272866" providerId="ADAL" clId="{6BFA7752-9EC0-471E-AC56-E890149C7F72}" dt="2023-12-11T06:57:18.503" v="1763" actId="26606"/>
          <ac:spMkLst>
            <pc:docMk/>
            <pc:sldMk cId="1028746635" sldId="310"/>
            <ac:spMk id="116" creationId="{2633B3B5-CC90-43F0-8714-D31D1F3F0209}"/>
          </ac:spMkLst>
        </pc:spChg>
        <pc:spChg chg="add del">
          <ac:chgData name="PALANIAPPAN Devarajan" userId="0ccb0e75-6f62-4860-b5c8-e1d1cc272866" providerId="ADAL" clId="{6BFA7752-9EC0-471E-AC56-E890149C7F72}" dt="2023-12-11T06:57:18.503" v="1763" actId="26606"/>
          <ac:spMkLst>
            <pc:docMk/>
            <pc:sldMk cId="1028746635" sldId="310"/>
            <ac:spMk id="118" creationId="{A8D57A06-A426-446D-B02C-A2DC6B62E45E}"/>
          </ac:spMkLst>
        </pc:spChg>
        <pc:spChg chg="add del">
          <ac:chgData name="PALANIAPPAN Devarajan" userId="0ccb0e75-6f62-4860-b5c8-e1d1cc272866" providerId="ADAL" clId="{6BFA7752-9EC0-471E-AC56-E890149C7F72}" dt="2023-12-11T06:57:22.546" v="1766" actId="26606"/>
          <ac:spMkLst>
            <pc:docMk/>
            <pc:sldMk cId="1028746635" sldId="310"/>
            <ac:spMk id="120" creationId="{AB8C311F-7253-4AED-9701-7FC0708C41C7}"/>
          </ac:spMkLst>
        </pc:spChg>
        <pc:spChg chg="add del">
          <ac:chgData name="PALANIAPPAN Devarajan" userId="0ccb0e75-6f62-4860-b5c8-e1d1cc272866" providerId="ADAL" clId="{6BFA7752-9EC0-471E-AC56-E890149C7F72}" dt="2023-12-11T06:57:22.546" v="1766" actId="26606"/>
          <ac:spMkLst>
            <pc:docMk/>
            <pc:sldMk cId="1028746635" sldId="310"/>
            <ac:spMk id="121" creationId="{E2384209-CB15-4CDF-9D31-C44FD9A3F20D}"/>
          </ac:spMkLst>
        </pc:spChg>
        <pc:spChg chg="add del">
          <ac:chgData name="PALANIAPPAN Devarajan" userId="0ccb0e75-6f62-4860-b5c8-e1d1cc272866" providerId="ADAL" clId="{6BFA7752-9EC0-471E-AC56-E890149C7F72}" dt="2023-12-11T06:57:22.546" v="1766" actId="26606"/>
          <ac:spMkLst>
            <pc:docMk/>
            <pc:sldMk cId="1028746635" sldId="310"/>
            <ac:spMk id="122" creationId="{2633B3B5-CC90-43F0-8714-D31D1F3F0209}"/>
          </ac:spMkLst>
        </pc:spChg>
        <pc:spChg chg="add del">
          <ac:chgData name="PALANIAPPAN Devarajan" userId="0ccb0e75-6f62-4860-b5c8-e1d1cc272866" providerId="ADAL" clId="{6BFA7752-9EC0-471E-AC56-E890149C7F72}" dt="2023-12-11T06:57:22.546" v="1766" actId="26606"/>
          <ac:spMkLst>
            <pc:docMk/>
            <pc:sldMk cId="1028746635" sldId="310"/>
            <ac:spMk id="123" creationId="{A8D57A06-A426-446D-B02C-A2DC6B62E45E}"/>
          </ac:spMkLst>
        </pc:spChg>
        <pc:spChg chg="add del">
          <ac:chgData name="PALANIAPPAN Devarajan" userId="0ccb0e75-6f62-4860-b5c8-e1d1cc272866" providerId="ADAL" clId="{6BFA7752-9EC0-471E-AC56-E890149C7F72}" dt="2023-12-11T06:57:29.131" v="1769" actId="26606"/>
          <ac:spMkLst>
            <pc:docMk/>
            <pc:sldMk cId="1028746635" sldId="310"/>
            <ac:spMk id="125" creationId="{16B067B1-F4E5-4FDF-813D-C9E872E80075}"/>
          </ac:spMkLst>
        </pc:spChg>
        <pc:spChg chg="add del">
          <ac:chgData name="PALANIAPPAN Devarajan" userId="0ccb0e75-6f62-4860-b5c8-e1d1cc272866" providerId="ADAL" clId="{6BFA7752-9EC0-471E-AC56-E890149C7F72}" dt="2023-12-11T06:57:34.680" v="1772" actId="26606"/>
          <ac:spMkLst>
            <pc:docMk/>
            <pc:sldMk cId="1028746635" sldId="310"/>
            <ac:spMk id="128" creationId="{16B067B1-F4E5-4FDF-813D-C9E872E80075}"/>
          </ac:spMkLst>
        </pc:spChg>
        <pc:spChg chg="add del">
          <ac:chgData name="PALANIAPPAN Devarajan" userId="0ccb0e75-6f62-4860-b5c8-e1d1cc272866" providerId="ADAL" clId="{6BFA7752-9EC0-471E-AC56-E890149C7F72}" dt="2023-12-11T06:57:35.648" v="1775" actId="26606"/>
          <ac:spMkLst>
            <pc:docMk/>
            <pc:sldMk cId="1028746635" sldId="310"/>
            <ac:spMk id="130" creationId="{4613B4A9-1C7C-4729-A016-AB42D3979460}"/>
          </ac:spMkLst>
        </pc:spChg>
        <pc:spChg chg="add del">
          <ac:chgData name="PALANIAPPAN Devarajan" userId="0ccb0e75-6f62-4860-b5c8-e1d1cc272866" providerId="ADAL" clId="{6BFA7752-9EC0-471E-AC56-E890149C7F72}" dt="2023-12-15T12:28:27.925" v="2225" actId="26606"/>
          <ac:spMkLst>
            <pc:docMk/>
            <pc:sldMk cId="1028746635" sldId="310"/>
            <ac:spMk id="132" creationId="{16B067B1-F4E5-4FDF-813D-C9E872E80075}"/>
          </ac:spMkLst>
        </pc:spChg>
        <pc:grpChg chg="add del">
          <ac:chgData name="PALANIAPPAN Devarajan" userId="0ccb0e75-6f62-4860-b5c8-e1d1cc272866" providerId="ADAL" clId="{6BFA7752-9EC0-471E-AC56-E890149C7F72}" dt="2023-12-11T06:26:50.064" v="1564" actId="26606"/>
          <ac:grpSpMkLst>
            <pc:docMk/>
            <pc:sldMk cId="1028746635" sldId="310"/>
            <ac:grpSpMk id="85" creationId="{5FE9FE4C-C9E0-4C54-8010-EA9D29CD4D59}"/>
          </ac:grpSpMkLst>
        </pc:grpChg>
        <pc:grpChg chg="add del">
          <ac:chgData name="PALANIAPPAN Devarajan" userId="0ccb0e75-6f62-4860-b5c8-e1d1cc272866" providerId="ADAL" clId="{6BFA7752-9EC0-471E-AC56-E890149C7F72}" dt="2023-12-21T10:26:26.861" v="3414"/>
          <ac:grpSpMkLst>
            <pc:docMk/>
            <pc:sldMk cId="1028746635" sldId="310"/>
            <ac:grpSpMk id="137" creationId="{26176824-7946-6969-3841-DD5C101DF42D}"/>
          </ac:grpSpMkLst>
        </pc:grpChg>
        <pc:picChg chg="add del">
          <ac:chgData name="PALANIAPPAN Devarajan" userId="0ccb0e75-6f62-4860-b5c8-e1d1cc272866" providerId="ADAL" clId="{6BFA7752-9EC0-471E-AC56-E890149C7F72}" dt="2023-12-11T06:57:35.648" v="1775" actId="26606"/>
          <ac:picMkLst>
            <pc:docMk/>
            <pc:sldMk cId="1028746635" sldId="310"/>
            <ac:picMk id="3" creationId="{046DE97B-82F8-6E39-A711-41BC7D3847ED}"/>
          </ac:picMkLst>
        </pc:picChg>
        <pc:picChg chg="add del">
          <ac:chgData name="PALANIAPPAN Devarajan" userId="0ccb0e75-6f62-4860-b5c8-e1d1cc272866" providerId="ADAL" clId="{6BFA7752-9EC0-471E-AC56-E890149C7F72}" dt="2023-12-11T05:15:41.863" v="1387" actId="26606"/>
          <ac:picMkLst>
            <pc:docMk/>
            <pc:sldMk cId="1028746635" sldId="310"/>
            <ac:picMk id="3" creationId="{195AF0D9-8441-F0F2-F205-696C4453EBF6}"/>
          </ac:picMkLst>
        </pc:picChg>
        <pc:picChg chg="add del">
          <ac:chgData name="PALANIAPPAN Devarajan" userId="0ccb0e75-6f62-4860-b5c8-e1d1cc272866" providerId="ADAL" clId="{6BFA7752-9EC0-471E-AC56-E890149C7F72}" dt="2023-12-11T06:26:50.064" v="1564" actId="26606"/>
          <ac:picMkLst>
            <pc:docMk/>
            <pc:sldMk cId="1028746635" sldId="310"/>
            <ac:picMk id="3" creationId="{33723C24-7CF2-0575-D383-5942D1D0202A}"/>
          </ac:picMkLst>
        </pc:picChg>
        <pc:picChg chg="add del">
          <ac:chgData name="PALANIAPPAN Devarajan" userId="0ccb0e75-6f62-4860-b5c8-e1d1cc272866" providerId="ADAL" clId="{6BFA7752-9EC0-471E-AC56-E890149C7F72}" dt="2023-12-11T06:26:59.739" v="1567" actId="26606"/>
          <ac:picMkLst>
            <pc:docMk/>
            <pc:sldMk cId="1028746635" sldId="310"/>
            <ac:picMk id="3" creationId="{3A12DEE6-142E-EB6E-2115-2CB60082B9B2}"/>
          </ac:picMkLst>
        </pc:picChg>
        <pc:picChg chg="add del">
          <ac:chgData name="PALANIAPPAN Devarajan" userId="0ccb0e75-6f62-4860-b5c8-e1d1cc272866" providerId="ADAL" clId="{6BFA7752-9EC0-471E-AC56-E890149C7F72}" dt="2023-12-11T06:26:34.195" v="1555" actId="26606"/>
          <ac:picMkLst>
            <pc:docMk/>
            <pc:sldMk cId="1028746635" sldId="310"/>
            <ac:picMk id="3" creationId="{5D82001F-CA9D-3CE0-61A9-7653E603BD2D}"/>
          </ac:picMkLst>
        </pc:picChg>
        <pc:picChg chg="add del">
          <ac:chgData name="PALANIAPPAN Devarajan" userId="0ccb0e75-6f62-4860-b5c8-e1d1cc272866" providerId="ADAL" clId="{6BFA7752-9EC0-471E-AC56-E890149C7F72}" dt="2023-12-11T05:15:48.812" v="1390" actId="26606"/>
          <ac:picMkLst>
            <pc:docMk/>
            <pc:sldMk cId="1028746635" sldId="310"/>
            <ac:picMk id="3" creationId="{8FF88580-4438-3623-1B2B-63E636304CD5}"/>
          </ac:picMkLst>
        </pc:picChg>
        <pc:picChg chg="add del mod">
          <ac:chgData name="PALANIAPPAN Devarajan" userId="0ccb0e75-6f62-4860-b5c8-e1d1cc272866" providerId="ADAL" clId="{6BFA7752-9EC0-471E-AC56-E890149C7F72}" dt="2023-12-15T12:28:27.925" v="2225" actId="26606"/>
          <ac:picMkLst>
            <pc:docMk/>
            <pc:sldMk cId="1028746635" sldId="310"/>
            <ac:picMk id="3" creationId="{90577FFC-AD27-9467-57D6-6AA71D27B13A}"/>
          </ac:picMkLst>
        </pc:picChg>
        <pc:picChg chg="add del">
          <ac:chgData name="PALANIAPPAN Devarajan" userId="0ccb0e75-6f62-4860-b5c8-e1d1cc272866" providerId="ADAL" clId="{6BFA7752-9EC0-471E-AC56-E890149C7F72}" dt="2023-12-11T06:27:03.237" v="1573" actId="26606"/>
          <ac:picMkLst>
            <pc:docMk/>
            <pc:sldMk cId="1028746635" sldId="310"/>
            <ac:picMk id="3" creationId="{9DE471C3-7F4F-7D14-EAEC-CBBBCFE93A75}"/>
          </ac:picMkLst>
        </pc:picChg>
        <pc:picChg chg="add del">
          <ac:chgData name="PALANIAPPAN Devarajan" userId="0ccb0e75-6f62-4860-b5c8-e1d1cc272866" providerId="ADAL" clId="{6BFA7752-9EC0-471E-AC56-E890149C7F72}" dt="2023-12-11T06:14:14.371" v="1450" actId="26606"/>
          <ac:picMkLst>
            <pc:docMk/>
            <pc:sldMk cId="1028746635" sldId="310"/>
            <ac:picMk id="3" creationId="{B50C3FFE-0159-46A0-1BAB-EC22C81F19D9}"/>
          </ac:picMkLst>
        </pc:picChg>
        <pc:picChg chg="add del">
          <ac:chgData name="PALANIAPPAN Devarajan" userId="0ccb0e75-6f62-4860-b5c8-e1d1cc272866" providerId="ADAL" clId="{6BFA7752-9EC0-471E-AC56-E890149C7F72}" dt="2023-12-11T06:57:18.503" v="1763" actId="26606"/>
          <ac:picMkLst>
            <pc:docMk/>
            <pc:sldMk cId="1028746635" sldId="310"/>
            <ac:picMk id="3" creationId="{B7AF6F69-296A-C2AA-DB3D-03043963C012}"/>
          </ac:picMkLst>
        </pc:picChg>
        <pc:picChg chg="add del">
          <ac:chgData name="PALANIAPPAN Devarajan" userId="0ccb0e75-6f62-4860-b5c8-e1d1cc272866" providerId="ADAL" clId="{6BFA7752-9EC0-471E-AC56-E890149C7F72}" dt="2023-12-11T06:57:22.546" v="1766" actId="26606"/>
          <ac:picMkLst>
            <pc:docMk/>
            <pc:sldMk cId="1028746635" sldId="310"/>
            <ac:picMk id="3" creationId="{C84C805F-2EB9-CF0D-6917-6644C0DB4434}"/>
          </ac:picMkLst>
        </pc:picChg>
        <pc:picChg chg="add del">
          <ac:chgData name="PALANIAPPAN Devarajan" userId="0ccb0e75-6f62-4860-b5c8-e1d1cc272866" providerId="ADAL" clId="{6BFA7752-9EC0-471E-AC56-E890149C7F72}" dt="2023-12-11T06:25:49.363" v="1543" actId="26606"/>
          <ac:picMkLst>
            <pc:docMk/>
            <pc:sldMk cId="1028746635" sldId="310"/>
            <ac:picMk id="3" creationId="{D1835E96-F8CE-4007-408B-BA8751AF7F5D}"/>
          </ac:picMkLst>
        </pc:picChg>
        <pc:picChg chg="add del">
          <ac:chgData name="PALANIAPPAN Devarajan" userId="0ccb0e75-6f62-4860-b5c8-e1d1cc272866" providerId="ADAL" clId="{6BFA7752-9EC0-471E-AC56-E890149C7F72}" dt="2023-12-11T06:25:54.356" v="1546" actId="26606"/>
          <ac:picMkLst>
            <pc:docMk/>
            <pc:sldMk cId="1028746635" sldId="310"/>
            <ac:picMk id="3" creationId="{E4E42D2F-15A5-1EB0-A089-31F18CB6BD41}"/>
          </ac:picMkLst>
        </pc:picChg>
        <pc:picChg chg="add del">
          <ac:chgData name="PALANIAPPAN Devarajan" userId="0ccb0e75-6f62-4860-b5c8-e1d1cc272866" providerId="ADAL" clId="{6BFA7752-9EC0-471E-AC56-E890149C7F72}" dt="2023-12-11T06:57:29.131" v="1769" actId="26606"/>
          <ac:picMkLst>
            <pc:docMk/>
            <pc:sldMk cId="1028746635" sldId="310"/>
            <ac:picMk id="3" creationId="{ED15C5FC-3BFE-8E24-9F30-9BC14A9E0C16}"/>
          </ac:picMkLst>
        </pc:picChg>
        <pc:picChg chg="add del mod replId">
          <ac:chgData name="PALANIAPPAN Devarajan" userId="0ccb0e75-6f62-4860-b5c8-e1d1cc272866" providerId="ADAL" clId="{6BFA7752-9EC0-471E-AC56-E890149C7F72}" dt="2023-12-11T05:15:48.875" v="1392" actId="26606"/>
          <ac:picMkLst>
            <pc:docMk/>
            <pc:sldMk cId="1028746635" sldId="310"/>
            <ac:picMk id="31" creationId="{D5A7A9D2-9FAF-D7BC-9C8B-55D836CEA22B}"/>
          </ac:picMkLst>
        </pc:picChg>
        <pc:picChg chg="add del mod replId">
          <ac:chgData name="PALANIAPPAN Devarajan" userId="0ccb0e75-6f62-4860-b5c8-e1d1cc272866" providerId="ADAL" clId="{6BFA7752-9EC0-471E-AC56-E890149C7F72}" dt="2023-12-11T06:13:46.430" v="1446" actId="26606"/>
          <ac:picMkLst>
            <pc:docMk/>
            <pc:sldMk cId="1028746635" sldId="310"/>
            <ac:picMk id="32" creationId="{75140D28-E64F-4445-80BF-BDF0178495F8}"/>
          </ac:picMkLst>
        </pc:picChg>
        <pc:picChg chg="add del mod replId">
          <ac:chgData name="PALANIAPPAN Devarajan" userId="0ccb0e75-6f62-4860-b5c8-e1d1cc272866" providerId="ADAL" clId="{6BFA7752-9EC0-471E-AC56-E890149C7F72}" dt="2023-12-11T06:14:14.434" v="1452" actId="26606"/>
          <ac:picMkLst>
            <pc:docMk/>
            <pc:sldMk cId="1028746635" sldId="310"/>
            <ac:picMk id="51" creationId="{966ACD02-590D-0CDC-BBA5-E26938366550}"/>
          </ac:picMkLst>
        </pc:picChg>
        <pc:picChg chg="add del mod replId">
          <ac:chgData name="PALANIAPPAN Devarajan" userId="0ccb0e75-6f62-4860-b5c8-e1d1cc272866" providerId="ADAL" clId="{6BFA7752-9EC0-471E-AC56-E890149C7F72}" dt="2023-12-11T06:27:03.297" v="1575" actId="26606"/>
          <ac:picMkLst>
            <pc:docMk/>
            <pc:sldMk cId="1028746635" sldId="310"/>
            <ac:picMk id="108" creationId="{84FE550D-0152-7AA1-7500-BF9A289C646E}"/>
          </ac:picMkLst>
        </pc:picChg>
        <pc:picChg chg="add del mod replId">
          <ac:chgData name="PALANIAPPAN Devarajan" userId="0ccb0e75-6f62-4860-b5c8-e1d1cc272866" providerId="ADAL" clId="{6BFA7752-9EC0-471E-AC56-E890149C7F72}" dt="2023-12-11T06:57:35.702" v="1777" actId="26606"/>
          <ac:picMkLst>
            <pc:docMk/>
            <pc:sldMk cId="1028746635" sldId="310"/>
            <ac:picMk id="133" creationId="{E7592FF5-4813-5804-D4AF-92E2A3A8089B}"/>
          </ac:picMkLst>
        </pc:picChg>
        <pc:cxnChg chg="add del">
          <ac:chgData name="PALANIAPPAN Devarajan" userId="0ccb0e75-6f62-4860-b5c8-e1d1cc272866" providerId="ADAL" clId="{6BFA7752-9EC0-471E-AC56-E890149C7F72}" dt="2023-12-11T06:13:46.430" v="1446" actId="26606"/>
          <ac:cxnSpMkLst>
            <pc:docMk/>
            <pc:sldMk cId="1028746635" sldId="310"/>
            <ac:cxnSpMk id="30" creationId="{469F4FF8-F8B0-4630-BA1B-0D8B324CD5FF}"/>
          </ac:cxnSpMkLst>
        </pc:cxnChg>
        <pc:cxnChg chg="add del">
          <ac:chgData name="PALANIAPPAN Devarajan" userId="0ccb0e75-6f62-4860-b5c8-e1d1cc272866" providerId="ADAL" clId="{6BFA7752-9EC0-471E-AC56-E890149C7F72}" dt="2023-12-11T06:25:54.356" v="1546" actId="26606"/>
          <ac:cxnSpMkLst>
            <pc:docMk/>
            <pc:sldMk cId="1028746635" sldId="310"/>
            <ac:cxnSpMk id="61" creationId="{469F4FF8-F8B0-4630-BA1B-0D8B324CD5FF}"/>
          </ac:cxnSpMkLst>
        </pc:cxnChg>
        <pc:cxnChg chg="add del">
          <ac:chgData name="PALANIAPPAN Devarajan" userId="0ccb0e75-6f62-4860-b5c8-e1d1cc272866" providerId="ADAL" clId="{6BFA7752-9EC0-471E-AC56-E890149C7F72}" dt="2023-12-11T06:57:29.131" v="1769" actId="26606"/>
          <ac:cxnSpMkLst>
            <pc:docMk/>
            <pc:sldMk cId="1028746635" sldId="310"/>
            <ac:cxnSpMk id="126" creationId="{F56AE1B2-3354-430B-9E05-2241C72EE908}"/>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952720033" sldId="311"/>
        </pc:sldMkLst>
        <pc:spChg chg="add del">
          <ac:chgData name="PALANIAPPAN Devarajan" userId="0ccb0e75-6f62-4860-b5c8-e1d1cc272866" providerId="ADAL" clId="{6BFA7752-9EC0-471E-AC56-E890149C7F72}" dt="2023-12-15T12:28:52.805" v="2226" actId="26606"/>
          <ac:spMkLst>
            <pc:docMk/>
            <pc:sldMk cId="952720033" sldId="311"/>
            <ac:spMk id="8" creationId="{16B067B1-F4E5-4FDF-813D-C9E872E80075}"/>
          </ac:spMkLst>
        </pc:spChg>
        <pc:grpChg chg="add del">
          <ac:chgData name="PALANIAPPAN Devarajan" userId="0ccb0e75-6f62-4860-b5c8-e1d1cc272866" providerId="ADAL" clId="{6BFA7752-9EC0-471E-AC56-E890149C7F72}" dt="2023-12-21T10:26:26.861" v="3414"/>
          <ac:grpSpMkLst>
            <pc:docMk/>
            <pc:sldMk cId="952720033" sldId="311"/>
            <ac:grpSpMk id="13" creationId="{26176824-7946-6969-3841-DD5C101DF42D}"/>
          </ac:grpSpMkLst>
        </pc:grpChg>
        <pc:picChg chg="add mod">
          <ac:chgData name="PALANIAPPAN Devarajan" userId="0ccb0e75-6f62-4860-b5c8-e1d1cc272866" providerId="ADAL" clId="{6BFA7752-9EC0-471E-AC56-E890149C7F72}" dt="2023-12-15T12:28:52.805" v="2226" actId="26606"/>
          <ac:picMkLst>
            <pc:docMk/>
            <pc:sldMk cId="952720033" sldId="311"/>
            <ac:picMk id="3" creationId="{BB3ED3A8-4016-AA54-F3BB-3AAC66753D5D}"/>
          </ac:picMkLst>
        </pc:picChg>
        <pc:picChg chg="add del mod replId">
          <ac:chgData name="PALANIAPPAN Devarajan" userId="0ccb0e75-6f62-4860-b5c8-e1d1cc272866" providerId="ADAL" clId="{6BFA7752-9EC0-471E-AC56-E890149C7F72}" dt="2023-12-11T06:55:48.973" v="1757" actId="26606"/>
          <ac:picMkLst>
            <pc:docMk/>
            <pc:sldMk cId="952720033" sldId="311"/>
            <ac:picMk id="5" creationId="{CBC83D4A-C91F-4686-A82E-DF593CBFEB7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6219311" sldId="312"/>
        </pc:sldMkLst>
        <pc:spChg chg="add del">
          <ac:chgData name="PALANIAPPAN Devarajan" userId="0ccb0e75-6f62-4860-b5c8-e1d1cc272866" providerId="ADAL" clId="{6BFA7752-9EC0-471E-AC56-E890149C7F72}" dt="2023-12-15T12:28:22.803" v="2224" actId="26606"/>
          <ac:spMkLst>
            <pc:docMk/>
            <pc:sldMk cId="3476219311" sldId="312"/>
            <ac:spMk id="8" creationId="{16B067B1-F4E5-4FDF-813D-C9E872E80075}"/>
          </ac:spMkLst>
        </pc:spChg>
        <pc:spChg chg="add del">
          <ac:chgData name="PALANIAPPAN Devarajan" userId="0ccb0e75-6f62-4860-b5c8-e1d1cc272866" providerId="ADAL" clId="{6BFA7752-9EC0-471E-AC56-E890149C7F72}" dt="2023-12-16T11:27:31.303" v="2733" actId="26606"/>
          <ac:spMkLst>
            <pc:docMk/>
            <pc:sldMk cId="3476219311" sldId="312"/>
            <ac:spMk id="22" creationId="{92CC4BDB-5B81-4023-B967-7DF04BC13389}"/>
          </ac:spMkLst>
        </pc:spChg>
        <pc:grpChg chg="add del">
          <ac:chgData name="PALANIAPPAN Devarajan" userId="0ccb0e75-6f62-4860-b5c8-e1d1cc272866" providerId="ADAL" clId="{6BFA7752-9EC0-471E-AC56-E890149C7F72}" dt="2023-12-21T10:26:26.861" v="3414"/>
          <ac:grpSpMkLst>
            <pc:docMk/>
            <pc:sldMk cId="3476219311" sldId="312"/>
            <ac:grpSpMk id="13" creationId="{26176824-7946-6969-3841-DD5C101DF42D}"/>
          </ac:grpSpMkLst>
        </pc:grpChg>
        <pc:graphicFrameChg chg="add del modGraphic">
          <ac:chgData name="PALANIAPPAN Devarajan" userId="0ccb0e75-6f62-4860-b5c8-e1d1cc272866" providerId="ADAL" clId="{6BFA7752-9EC0-471E-AC56-E890149C7F72}" dt="2023-12-11T06:25:08.981" v="1540" actId="478"/>
          <ac:graphicFrameMkLst>
            <pc:docMk/>
            <pc:sldMk cId="3476219311" sldId="312"/>
            <ac:graphicFrameMk id="5" creationId="{F7A9297D-FB52-A346-FB1A-55C4001FEC33}"/>
          </ac:graphicFrameMkLst>
        </pc:graphicFrameChg>
        <pc:picChg chg="add del mod">
          <ac:chgData name="PALANIAPPAN Devarajan" userId="0ccb0e75-6f62-4860-b5c8-e1d1cc272866" providerId="ADAL" clId="{6BFA7752-9EC0-471E-AC56-E890149C7F72}" dt="2023-12-16T11:28:31.002" v="2734" actId="478"/>
          <ac:picMkLst>
            <pc:docMk/>
            <pc:sldMk cId="3476219311" sldId="312"/>
            <ac:picMk id="3" creationId="{48B80F5A-06B8-57D2-97F8-D2733B400D94}"/>
          </ac:picMkLst>
        </pc:picChg>
        <pc:picChg chg="add mod">
          <ac:chgData name="PALANIAPPAN Devarajan" userId="0ccb0e75-6f62-4860-b5c8-e1d1cc272866" providerId="ADAL" clId="{6BFA7752-9EC0-471E-AC56-E890149C7F72}" dt="2023-12-16T11:28:42.563" v="2736" actId="27614"/>
          <ac:picMkLst>
            <pc:docMk/>
            <pc:sldMk cId="3476219311" sldId="312"/>
            <ac:picMk id="4" creationId="{3228572C-B7D8-D85B-6BB9-7AEF264217BF}"/>
          </ac:picMkLst>
        </pc:picChg>
        <pc:picChg chg="add del mod replId">
          <ac:chgData name="PALANIAPPAN Devarajan" userId="0ccb0e75-6f62-4860-b5c8-e1d1cc272866" providerId="ADAL" clId="{6BFA7752-9EC0-471E-AC56-E890149C7F72}" dt="2023-12-11T07:04:48.204" v="1816" actId="26606"/>
          <ac:picMkLst>
            <pc:docMk/>
            <pc:sldMk cId="3476219311" sldId="312"/>
            <ac:picMk id="5" creationId="{1917A20F-76E7-A2D7-6AEA-E5FAB3D0C505}"/>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846332290" sldId="313"/>
        </pc:sldMkLst>
        <pc:grpChg chg="add del">
          <ac:chgData name="PALANIAPPAN Devarajan" userId="0ccb0e75-6f62-4860-b5c8-e1d1cc272866" providerId="ADAL" clId="{6BFA7752-9EC0-471E-AC56-E890149C7F72}" dt="2023-12-21T10:26:26.861" v="3414"/>
          <ac:grpSpMkLst>
            <pc:docMk/>
            <pc:sldMk cId="3846332290" sldId="313"/>
            <ac:grpSpMk id="8" creationId="{26176824-7946-6969-3841-DD5C101DF42D}"/>
          </ac:grpSpMkLst>
        </pc:grpChg>
        <pc:picChg chg="add mod">
          <ac:chgData name="PALANIAPPAN Devarajan" userId="0ccb0e75-6f62-4860-b5c8-e1d1cc272866" providerId="ADAL" clId="{6BFA7752-9EC0-471E-AC56-E890149C7F72}" dt="2023-12-15T12:24:51.282" v="2191" actId="26606"/>
          <ac:picMkLst>
            <pc:docMk/>
            <pc:sldMk cId="3846332290" sldId="313"/>
            <ac:picMk id="3" creationId="{DCB18DDF-14B3-408D-4020-C7D96E14BA35}"/>
          </ac:picMkLst>
        </pc:picChg>
      </pc:sldChg>
      <pc:sldChg chg="addSp delSp modSp new mod ord modTransition setBg">
        <pc:chgData name="PALANIAPPAN Devarajan" userId="0ccb0e75-6f62-4860-b5c8-e1d1cc272866" providerId="ADAL" clId="{6BFA7752-9EC0-471E-AC56-E890149C7F72}" dt="2023-12-15T13:32:11.136" v="2627"/>
        <pc:sldMkLst>
          <pc:docMk/>
          <pc:sldMk cId="3645810705" sldId="314"/>
        </pc:sldMkLst>
        <pc:spChg chg="add del">
          <ac:chgData name="PALANIAPPAN Devarajan" userId="0ccb0e75-6f62-4860-b5c8-e1d1cc272866" providerId="ADAL" clId="{6BFA7752-9EC0-471E-AC56-E890149C7F72}" dt="2023-12-11T06:12:34.167" v="1422" actId="26606"/>
          <ac:spMkLst>
            <pc:docMk/>
            <pc:sldMk cId="3645810705" sldId="314"/>
            <ac:spMk id="8" creationId="{42A4FC2C-047E-45A5-965D-8E1E3BF09BC6}"/>
          </ac:spMkLst>
        </pc:spChg>
        <pc:spChg chg="add del">
          <ac:chgData name="PALANIAPPAN Devarajan" userId="0ccb0e75-6f62-4860-b5c8-e1d1cc272866" providerId="ADAL" clId="{6BFA7752-9EC0-471E-AC56-E890149C7F72}" dt="2023-12-11T06:13:03.507" v="1433" actId="26606"/>
          <ac:spMkLst>
            <pc:docMk/>
            <pc:sldMk cId="3645810705" sldId="314"/>
            <ac:spMk id="11"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2" creationId="{AB8C311F-7253-4AED-9701-7FC0708C41C7}"/>
          </ac:spMkLst>
        </pc:spChg>
        <pc:spChg chg="add del">
          <ac:chgData name="PALANIAPPAN Devarajan" userId="0ccb0e75-6f62-4860-b5c8-e1d1cc272866" providerId="ADAL" clId="{6BFA7752-9EC0-471E-AC56-E890149C7F72}" dt="2023-12-11T06:13:06.209" v="1436" actId="26606"/>
          <ac:spMkLst>
            <pc:docMk/>
            <pc:sldMk cId="3645810705" sldId="314"/>
            <ac:spMk id="13" creationId="{CB44330D-EA18-4254-AA95-EB49948539B8}"/>
          </ac:spMkLst>
        </pc:spChg>
        <pc:spChg chg="add del">
          <ac:chgData name="PALANIAPPAN Devarajan" userId="0ccb0e75-6f62-4860-b5c8-e1d1cc272866" providerId="ADAL" clId="{6BFA7752-9EC0-471E-AC56-E890149C7F72}" dt="2023-12-11T06:13:06.209" v="1436" actId="26606"/>
          <ac:spMkLst>
            <pc:docMk/>
            <pc:sldMk cId="3645810705" sldId="314"/>
            <ac:spMk id="14" creationId="{32BC26D8-82FB-445E-AA49-62A77D7C1EE0}"/>
          </ac:spMkLst>
        </pc:spChg>
        <pc:spChg chg="add del">
          <ac:chgData name="PALANIAPPAN Devarajan" userId="0ccb0e75-6f62-4860-b5c8-e1d1cc272866" providerId="ADAL" clId="{6BFA7752-9EC0-471E-AC56-E890149C7F72}" dt="2023-12-11T06:13:12.400" v="1442" actId="26606"/>
          <ac:spMkLst>
            <pc:docMk/>
            <pc:sldMk cId="3645810705" sldId="314"/>
            <ac:spMk id="15" creationId="{29FDB030-9B49-4CED-8CCD-4D99382388AC}"/>
          </ac:spMkLst>
        </pc:spChg>
        <pc:spChg chg="add del">
          <ac:chgData name="PALANIAPPAN Devarajan" userId="0ccb0e75-6f62-4860-b5c8-e1d1cc272866" providerId="ADAL" clId="{6BFA7752-9EC0-471E-AC56-E890149C7F72}" dt="2023-12-11T06:13:08.984" v="1439" actId="26606"/>
          <ac:spMkLst>
            <pc:docMk/>
            <pc:sldMk cId="3645810705" sldId="314"/>
            <ac:spMk id="16"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7" creationId="{90A7EAB6-59D3-4325-8DE6-E0CA4009CE53}"/>
          </ac:spMkLst>
        </pc:spChg>
        <pc:spChg chg="add del">
          <ac:chgData name="PALANIAPPAN Devarajan" userId="0ccb0e75-6f62-4860-b5c8-e1d1cc272866" providerId="ADAL" clId="{6BFA7752-9EC0-471E-AC56-E890149C7F72}" dt="2023-12-11T06:13:12.400" v="1442" actId="26606"/>
          <ac:spMkLst>
            <pc:docMk/>
            <pc:sldMk cId="3645810705" sldId="314"/>
            <ac:spMk id="18" creationId="{F3060C83-F051-4F0E-ABAD-AA0DFC48B218}"/>
          </ac:spMkLst>
        </pc:spChg>
        <pc:spChg chg="add del">
          <ac:chgData name="PALANIAPPAN Devarajan" userId="0ccb0e75-6f62-4860-b5c8-e1d1cc272866" providerId="ADAL" clId="{6BFA7752-9EC0-471E-AC56-E890149C7F72}" dt="2023-12-11T06:13:12.400" v="1442" actId="26606"/>
          <ac:spMkLst>
            <pc:docMk/>
            <pc:sldMk cId="3645810705" sldId="314"/>
            <ac:spMk id="19" creationId="{9A97C86A-04D6-40F7-AE84-31AB43E6A846}"/>
          </ac:spMkLst>
        </pc:spChg>
        <pc:spChg chg="add del">
          <ac:chgData name="PALANIAPPAN Devarajan" userId="0ccb0e75-6f62-4860-b5c8-e1d1cc272866" providerId="ADAL" clId="{6BFA7752-9EC0-471E-AC56-E890149C7F72}" dt="2023-12-11T06:13:12.400" v="1442" actId="26606"/>
          <ac:spMkLst>
            <pc:docMk/>
            <pc:sldMk cId="3645810705" sldId="314"/>
            <ac:spMk id="20" creationId="{83C98ABE-055B-441F-B07E-44F97F083C39}"/>
          </ac:spMkLst>
        </pc:spChg>
        <pc:spChg chg="add del">
          <ac:chgData name="PALANIAPPAN Devarajan" userId="0ccb0e75-6f62-4860-b5c8-e1d1cc272866" providerId="ADAL" clId="{6BFA7752-9EC0-471E-AC56-E890149C7F72}" dt="2023-12-11T06:13:12.400" v="1442" actId="26606"/>
          <ac:spMkLst>
            <pc:docMk/>
            <pc:sldMk cId="3645810705" sldId="314"/>
            <ac:spMk id="21" creationId="{FF9F2414-84E8-453E-B1F3-389FDE8192D9}"/>
          </ac:spMkLst>
        </pc:spChg>
        <pc:spChg chg="add del">
          <ac:chgData name="PALANIAPPAN Devarajan" userId="0ccb0e75-6f62-4860-b5c8-e1d1cc272866" providerId="ADAL" clId="{6BFA7752-9EC0-471E-AC56-E890149C7F72}" dt="2023-12-11T06:13:12.400" v="1442" actId="26606"/>
          <ac:spMkLst>
            <pc:docMk/>
            <pc:sldMk cId="3645810705" sldId="314"/>
            <ac:spMk id="22" creationId="{3783CA14-24A1-485C-8B30-D6A5D87987AD}"/>
          </ac:spMkLst>
        </pc:spChg>
        <pc:spChg chg="add del">
          <ac:chgData name="PALANIAPPAN Devarajan" userId="0ccb0e75-6f62-4860-b5c8-e1d1cc272866" providerId="ADAL" clId="{6BFA7752-9EC0-471E-AC56-E890149C7F72}" dt="2023-12-11T06:13:12.400" v="1442" actId="26606"/>
          <ac:spMkLst>
            <pc:docMk/>
            <pc:sldMk cId="3645810705" sldId="314"/>
            <ac:spMk id="23" creationId="{3ECA69A1-7536-43AC-85EF-C7106179F5ED}"/>
          </ac:spMkLst>
        </pc:spChg>
        <pc:spChg chg="add del">
          <ac:chgData name="PALANIAPPAN Devarajan" userId="0ccb0e75-6f62-4860-b5c8-e1d1cc272866" providerId="ADAL" clId="{6BFA7752-9EC0-471E-AC56-E890149C7F72}" dt="2023-12-11T07:04:17.250" v="1801" actId="26606"/>
          <ac:spMkLst>
            <pc:docMk/>
            <pc:sldMk cId="3645810705" sldId="314"/>
            <ac:spMk id="24" creationId="{FD073016-B734-483B-8953-5BADEE145112}"/>
          </ac:spMkLst>
        </pc:spChg>
        <pc:spChg chg="add del">
          <ac:chgData name="PALANIAPPAN Devarajan" userId="0ccb0e75-6f62-4860-b5c8-e1d1cc272866" providerId="ADAL" clId="{6BFA7752-9EC0-471E-AC56-E890149C7F72}" dt="2023-12-11T06:23:37.473" v="1526" actId="26606"/>
          <ac:spMkLst>
            <pc:docMk/>
            <pc:sldMk cId="3645810705" sldId="314"/>
            <ac:spMk id="25" creationId="{11B2B030-4738-4359-9E46-144B7C8BFF8B}"/>
          </ac:spMkLst>
        </pc:spChg>
        <pc:spChg chg="add del">
          <ac:chgData name="PALANIAPPAN Devarajan" userId="0ccb0e75-6f62-4860-b5c8-e1d1cc272866" providerId="ADAL" clId="{6BFA7752-9EC0-471E-AC56-E890149C7F72}" dt="2023-12-11T06:23:37.473" v="1526" actId="26606"/>
          <ac:spMkLst>
            <pc:docMk/>
            <pc:sldMk cId="3645810705" sldId="314"/>
            <ac:spMk id="26" creationId="{E722B2DD-E14D-4972-9D98-5D6E61B1B2D2}"/>
          </ac:spMkLst>
        </pc:spChg>
        <pc:spChg chg="add del">
          <ac:chgData name="PALANIAPPAN Devarajan" userId="0ccb0e75-6f62-4860-b5c8-e1d1cc272866" providerId="ADAL" clId="{6BFA7752-9EC0-471E-AC56-E890149C7F72}" dt="2023-12-11T06:22:52.206" v="1500" actId="26606"/>
          <ac:spMkLst>
            <pc:docMk/>
            <pc:sldMk cId="3645810705" sldId="314"/>
            <ac:spMk id="28" creationId="{B9FF99BD-075F-4761-A995-6FC574BD25EA}"/>
          </ac:spMkLst>
        </pc:spChg>
        <pc:spChg chg="add del">
          <ac:chgData name="PALANIAPPAN Devarajan" userId="0ccb0e75-6f62-4860-b5c8-e1d1cc272866" providerId="ADAL" clId="{6BFA7752-9EC0-471E-AC56-E890149C7F72}" dt="2023-12-11T06:22:52.206" v="1500" actId="26606"/>
          <ac:spMkLst>
            <pc:docMk/>
            <pc:sldMk cId="3645810705" sldId="314"/>
            <ac:spMk id="29" creationId="{A7B21A54-9BA3-4EA9-B460-5A829ADD9051}"/>
          </ac:spMkLst>
        </pc:spChg>
        <pc:spChg chg="add del">
          <ac:chgData name="PALANIAPPAN Devarajan" userId="0ccb0e75-6f62-4860-b5c8-e1d1cc272866" providerId="ADAL" clId="{6BFA7752-9EC0-471E-AC56-E890149C7F72}" dt="2023-12-11T06:22:52.206" v="1500" actId="26606"/>
          <ac:spMkLst>
            <pc:docMk/>
            <pc:sldMk cId="3645810705" sldId="314"/>
            <ac:spMk id="30" creationId="{6FA8F714-B9D8-488A-8CCA-E9948FF913A9}"/>
          </ac:spMkLst>
        </pc:spChg>
        <pc:spChg chg="add del">
          <ac:chgData name="PALANIAPPAN Devarajan" userId="0ccb0e75-6f62-4860-b5c8-e1d1cc272866" providerId="ADAL" clId="{6BFA7752-9EC0-471E-AC56-E890149C7F72}" dt="2023-12-11T06:22:48.624" v="1494" actId="26606"/>
          <ac:spMkLst>
            <pc:docMk/>
            <pc:sldMk cId="3645810705" sldId="314"/>
            <ac:spMk id="31" creationId="{69D184B2-2226-4E31-BCCB-444330767440}"/>
          </ac:spMkLst>
        </pc:spChg>
        <pc:spChg chg="add del">
          <ac:chgData name="PALANIAPPAN Devarajan" userId="0ccb0e75-6f62-4860-b5c8-e1d1cc272866" providerId="ADAL" clId="{6BFA7752-9EC0-471E-AC56-E890149C7F72}" dt="2023-12-11T06:22:59.942" v="1503" actId="26606"/>
          <ac:spMkLst>
            <pc:docMk/>
            <pc:sldMk cId="3645810705" sldId="314"/>
            <ac:spMk id="32" creationId="{32BC26D8-82FB-445E-AA49-62A77D7C1EE0}"/>
          </ac:spMkLst>
        </pc:spChg>
        <pc:spChg chg="add del">
          <ac:chgData name="PALANIAPPAN Devarajan" userId="0ccb0e75-6f62-4860-b5c8-e1d1cc272866" providerId="ADAL" clId="{6BFA7752-9EC0-471E-AC56-E890149C7F72}" dt="2023-12-11T06:22:48.624" v="1494" actId="26606"/>
          <ac:spMkLst>
            <pc:docMk/>
            <pc:sldMk cId="3645810705" sldId="314"/>
            <ac:spMk id="33" creationId="{1AC4D4E3-486A-464A-8EC8-D44881097267}"/>
          </ac:spMkLst>
        </pc:spChg>
        <pc:spChg chg="add del">
          <ac:chgData name="PALANIAPPAN Devarajan" userId="0ccb0e75-6f62-4860-b5c8-e1d1cc272866" providerId="ADAL" clId="{6BFA7752-9EC0-471E-AC56-E890149C7F72}" dt="2023-12-11T06:22:59.942" v="1503" actId="26606"/>
          <ac:spMkLst>
            <pc:docMk/>
            <pc:sldMk cId="3645810705" sldId="314"/>
            <ac:spMk id="34" creationId="{CB44330D-EA18-4254-AA95-EB49948539B8}"/>
          </ac:spMkLst>
        </pc:spChg>
        <pc:spChg chg="add del">
          <ac:chgData name="PALANIAPPAN Devarajan" userId="0ccb0e75-6f62-4860-b5c8-e1d1cc272866" providerId="ADAL" clId="{6BFA7752-9EC0-471E-AC56-E890149C7F72}" dt="2023-12-11T06:22:48.624" v="1494" actId="26606"/>
          <ac:spMkLst>
            <pc:docMk/>
            <pc:sldMk cId="3645810705" sldId="314"/>
            <ac:spMk id="35" creationId="{864DE13E-58EB-4475-B79C-0D4FC651239B}"/>
          </ac:spMkLst>
        </pc:spChg>
        <pc:spChg chg="add del">
          <ac:chgData name="PALANIAPPAN Devarajan" userId="0ccb0e75-6f62-4860-b5c8-e1d1cc272866" providerId="ADAL" clId="{6BFA7752-9EC0-471E-AC56-E890149C7F72}" dt="2023-12-11T06:23:12.397" v="1506" actId="26606"/>
          <ac:spMkLst>
            <pc:docMk/>
            <pc:sldMk cId="3645810705" sldId="314"/>
            <ac:spMk id="36" creationId="{AB8C311F-7253-4AED-9701-7FC0708C41C7}"/>
          </ac:spMkLst>
        </pc:spChg>
        <pc:spChg chg="add del">
          <ac:chgData name="PALANIAPPAN Devarajan" userId="0ccb0e75-6f62-4860-b5c8-e1d1cc272866" providerId="ADAL" clId="{6BFA7752-9EC0-471E-AC56-E890149C7F72}" dt="2023-12-11T06:23:12.397" v="1506" actId="26606"/>
          <ac:spMkLst>
            <pc:docMk/>
            <pc:sldMk cId="3645810705" sldId="314"/>
            <ac:spMk id="37" creationId="{A8D57A06-A426-446D-B02C-A2DC6B62E45E}"/>
          </ac:spMkLst>
        </pc:spChg>
        <pc:spChg chg="add del">
          <ac:chgData name="PALANIAPPAN Devarajan" userId="0ccb0e75-6f62-4860-b5c8-e1d1cc272866" providerId="ADAL" clId="{6BFA7752-9EC0-471E-AC56-E890149C7F72}" dt="2023-12-11T06:23:12.397" v="1506" actId="26606"/>
          <ac:spMkLst>
            <pc:docMk/>
            <pc:sldMk cId="3645810705" sldId="314"/>
            <ac:spMk id="38" creationId="{E2384209-CB15-4CDF-9D31-C44FD9A3F20D}"/>
          </ac:spMkLst>
        </pc:spChg>
        <pc:spChg chg="add del">
          <ac:chgData name="PALANIAPPAN Devarajan" userId="0ccb0e75-6f62-4860-b5c8-e1d1cc272866" providerId="ADAL" clId="{6BFA7752-9EC0-471E-AC56-E890149C7F72}" dt="2023-12-11T06:23:12.397" v="1506" actId="26606"/>
          <ac:spMkLst>
            <pc:docMk/>
            <pc:sldMk cId="3645810705" sldId="314"/>
            <ac:spMk id="39" creationId="{2633B3B5-CC90-43F0-8714-D31D1F3F0209}"/>
          </ac:spMkLst>
        </pc:spChg>
        <pc:spChg chg="add del">
          <ac:chgData name="PALANIAPPAN Devarajan" userId="0ccb0e75-6f62-4860-b5c8-e1d1cc272866" providerId="ADAL" clId="{6BFA7752-9EC0-471E-AC56-E890149C7F72}" dt="2023-12-11T07:04:17.250" v="1801" actId="26606"/>
          <ac:spMkLst>
            <pc:docMk/>
            <pc:sldMk cId="3645810705" sldId="314"/>
            <ac:spMk id="40" creationId="{A8D57A06-A426-446D-B02C-A2DC6B62E45E}"/>
          </ac:spMkLst>
        </pc:spChg>
        <pc:spChg chg="add del">
          <ac:chgData name="PALANIAPPAN Devarajan" userId="0ccb0e75-6f62-4860-b5c8-e1d1cc272866" providerId="ADAL" clId="{6BFA7752-9EC0-471E-AC56-E890149C7F72}" dt="2023-12-11T06:23:17.918" v="1509" actId="26606"/>
          <ac:spMkLst>
            <pc:docMk/>
            <pc:sldMk cId="3645810705" sldId="314"/>
            <ac:spMk id="41" creationId="{5D9FC6AC-4A12-4825-8ABE-0732B8EF4D16}"/>
          </ac:spMkLst>
        </pc:spChg>
        <pc:spChg chg="add del">
          <ac:chgData name="PALANIAPPAN Devarajan" userId="0ccb0e75-6f62-4860-b5c8-e1d1cc272866" providerId="ADAL" clId="{6BFA7752-9EC0-471E-AC56-E890149C7F72}" dt="2023-12-11T07:04:20.830" v="1804" actId="26606"/>
          <ac:spMkLst>
            <pc:docMk/>
            <pc:sldMk cId="3645810705" sldId="314"/>
            <ac:spMk id="42" creationId="{4613B4A9-1C7C-4729-A016-AB42D3979460}"/>
          </ac:spMkLst>
        </pc:spChg>
        <pc:spChg chg="add del">
          <ac:chgData name="PALANIAPPAN Devarajan" userId="0ccb0e75-6f62-4860-b5c8-e1d1cc272866" providerId="ADAL" clId="{6BFA7752-9EC0-471E-AC56-E890149C7F72}" dt="2023-12-11T06:23:23.923" v="1512" actId="26606"/>
          <ac:spMkLst>
            <pc:docMk/>
            <pc:sldMk cId="3645810705" sldId="314"/>
            <ac:spMk id="43" creationId="{38CB19FB-7C96-4FEC-9331-E826E4E36CE4}"/>
          </ac:spMkLst>
        </pc:spChg>
        <pc:spChg chg="add del">
          <ac:chgData name="PALANIAPPAN Devarajan" userId="0ccb0e75-6f62-4860-b5c8-e1d1cc272866" providerId="ADAL" clId="{6BFA7752-9EC0-471E-AC56-E890149C7F72}" dt="2023-12-14T06:34:28.136" v="2006" actId="26606"/>
          <ac:spMkLst>
            <pc:docMk/>
            <pc:sldMk cId="3645810705" sldId="314"/>
            <ac:spMk id="45" creationId="{16B067B1-F4E5-4FDF-813D-C9E872E80075}"/>
          </ac:spMkLst>
        </pc:spChg>
        <pc:spChg chg="add del">
          <ac:chgData name="PALANIAPPAN Devarajan" userId="0ccb0e75-6f62-4860-b5c8-e1d1cc272866" providerId="ADAL" clId="{6BFA7752-9EC0-471E-AC56-E890149C7F72}" dt="2023-12-11T06:23:26.652" v="1515" actId="26606"/>
          <ac:spMkLst>
            <pc:docMk/>
            <pc:sldMk cId="3645810705" sldId="314"/>
            <ac:spMk id="51" creationId="{AB8C311F-7253-4AED-9701-7FC0708C41C7}"/>
          </ac:spMkLst>
        </pc:spChg>
        <pc:spChg chg="add del">
          <ac:chgData name="PALANIAPPAN Devarajan" userId="0ccb0e75-6f62-4860-b5c8-e1d1cc272866" providerId="ADAL" clId="{6BFA7752-9EC0-471E-AC56-E890149C7F72}" dt="2023-12-11T06:23:26.652" v="1515" actId="26606"/>
          <ac:spMkLst>
            <pc:docMk/>
            <pc:sldMk cId="3645810705" sldId="314"/>
            <ac:spMk id="52" creationId="{FD073016-B734-483B-8953-5BADEE145112}"/>
          </ac:spMkLst>
        </pc:spChg>
        <pc:spChg chg="add del">
          <ac:chgData name="PALANIAPPAN Devarajan" userId="0ccb0e75-6f62-4860-b5c8-e1d1cc272866" providerId="ADAL" clId="{6BFA7752-9EC0-471E-AC56-E890149C7F72}" dt="2023-12-11T06:23:26.652" v="1515" actId="26606"/>
          <ac:spMkLst>
            <pc:docMk/>
            <pc:sldMk cId="3645810705" sldId="314"/>
            <ac:spMk id="53" creationId="{90A7EAB6-59D3-4325-8DE6-E0CA4009CE53}"/>
          </ac:spMkLst>
        </pc:spChg>
        <pc:spChg chg="add del">
          <ac:chgData name="PALANIAPPAN Devarajan" userId="0ccb0e75-6f62-4860-b5c8-e1d1cc272866" providerId="ADAL" clId="{6BFA7752-9EC0-471E-AC56-E890149C7F72}" dt="2023-12-11T06:23:26.652" v="1515" actId="26606"/>
          <ac:spMkLst>
            <pc:docMk/>
            <pc:sldMk cId="3645810705" sldId="314"/>
            <ac:spMk id="54" creationId="{A8D57A06-A426-446D-B02C-A2DC6B62E45E}"/>
          </ac:spMkLst>
        </pc:spChg>
        <pc:spChg chg="add del">
          <ac:chgData name="PALANIAPPAN Devarajan" userId="0ccb0e75-6f62-4860-b5c8-e1d1cc272866" providerId="ADAL" clId="{6BFA7752-9EC0-471E-AC56-E890149C7F72}" dt="2023-12-11T06:23:27.740" v="1518" actId="26606"/>
          <ac:spMkLst>
            <pc:docMk/>
            <pc:sldMk cId="3645810705" sldId="314"/>
            <ac:spMk id="56" creationId="{2D2B266D-3625-4584-A5C3-7D3F672CFF30}"/>
          </ac:spMkLst>
        </pc:spChg>
        <pc:spChg chg="add del">
          <ac:chgData name="PALANIAPPAN Devarajan" userId="0ccb0e75-6f62-4860-b5c8-e1d1cc272866" providerId="ADAL" clId="{6BFA7752-9EC0-471E-AC56-E890149C7F72}" dt="2023-12-11T06:23:27.740" v="1518" actId="26606"/>
          <ac:spMkLst>
            <pc:docMk/>
            <pc:sldMk cId="3645810705" sldId="314"/>
            <ac:spMk id="57" creationId="{C463B99A-73EE-4FBB-B7C4-F9F9BCC25C65}"/>
          </ac:spMkLst>
        </pc:spChg>
        <pc:spChg chg="add del">
          <ac:chgData name="PALANIAPPAN Devarajan" userId="0ccb0e75-6f62-4860-b5c8-e1d1cc272866" providerId="ADAL" clId="{6BFA7752-9EC0-471E-AC56-E890149C7F72}" dt="2023-12-11T06:23:27.740" v="1518" actId="26606"/>
          <ac:spMkLst>
            <pc:docMk/>
            <pc:sldMk cId="3645810705" sldId="314"/>
            <ac:spMk id="58" creationId="{A5D2A5D1-BA0D-47D3-B051-DA7743C46E28}"/>
          </ac:spMkLst>
        </pc:spChg>
        <pc:spChg chg="add del">
          <ac:chgData name="PALANIAPPAN Devarajan" userId="0ccb0e75-6f62-4860-b5c8-e1d1cc272866" providerId="ADAL" clId="{6BFA7752-9EC0-471E-AC56-E890149C7F72}" dt="2023-12-11T06:23:28.941" v="1521" actId="26606"/>
          <ac:spMkLst>
            <pc:docMk/>
            <pc:sldMk cId="3645810705" sldId="314"/>
            <ac:spMk id="60" creationId="{E2BA2BD9-7B54-4190-8F06-3EF3658A0020}"/>
          </ac:spMkLst>
        </pc:spChg>
        <pc:spChg chg="add del">
          <ac:chgData name="PALANIAPPAN Devarajan" userId="0ccb0e75-6f62-4860-b5c8-e1d1cc272866" providerId="ADAL" clId="{6BFA7752-9EC0-471E-AC56-E890149C7F72}" dt="2023-12-11T06:23:37.413" v="1524" actId="26606"/>
          <ac:spMkLst>
            <pc:docMk/>
            <pc:sldMk cId="3645810705" sldId="314"/>
            <ac:spMk id="62" creationId="{2D2B266D-3625-4584-A5C3-7D3F672CFF30}"/>
          </ac:spMkLst>
        </pc:spChg>
        <pc:spChg chg="add del">
          <ac:chgData name="PALANIAPPAN Devarajan" userId="0ccb0e75-6f62-4860-b5c8-e1d1cc272866" providerId="ADAL" clId="{6BFA7752-9EC0-471E-AC56-E890149C7F72}" dt="2023-12-11T06:23:37.413" v="1524" actId="26606"/>
          <ac:spMkLst>
            <pc:docMk/>
            <pc:sldMk cId="3645810705" sldId="314"/>
            <ac:spMk id="63" creationId="{C463B99A-73EE-4FBB-B7C4-F9F9BCC25C65}"/>
          </ac:spMkLst>
        </pc:spChg>
        <pc:spChg chg="add del">
          <ac:chgData name="PALANIAPPAN Devarajan" userId="0ccb0e75-6f62-4860-b5c8-e1d1cc272866" providerId="ADAL" clId="{6BFA7752-9EC0-471E-AC56-E890149C7F72}" dt="2023-12-11T06:23:37.413" v="1524" actId="26606"/>
          <ac:spMkLst>
            <pc:docMk/>
            <pc:sldMk cId="3645810705" sldId="314"/>
            <ac:spMk id="64" creationId="{A5D2A5D1-BA0D-47D3-B051-DA7743C46E28}"/>
          </ac:spMkLst>
        </pc:spChg>
        <pc:spChg chg="add del">
          <ac:chgData name="PALANIAPPAN Devarajan" userId="0ccb0e75-6f62-4860-b5c8-e1d1cc272866" providerId="ADAL" clId="{6BFA7752-9EC0-471E-AC56-E890149C7F72}" dt="2023-12-11T06:24:26.296" v="1535" actId="26606"/>
          <ac:spMkLst>
            <pc:docMk/>
            <pc:sldMk cId="3645810705" sldId="314"/>
            <ac:spMk id="66" creationId="{5D9FC6AC-4A12-4825-8ABE-0732B8EF4D16}"/>
          </ac:spMkLst>
        </pc:spChg>
        <pc:spChg chg="add del">
          <ac:chgData name="PALANIAPPAN Devarajan" userId="0ccb0e75-6f62-4860-b5c8-e1d1cc272866" providerId="ADAL" clId="{6BFA7752-9EC0-471E-AC56-E890149C7F72}" dt="2023-12-11T06:24:14.459" v="1530" actId="26606"/>
          <ac:spMkLst>
            <pc:docMk/>
            <pc:sldMk cId="3645810705" sldId="314"/>
            <ac:spMk id="71" creationId="{16B067B1-F4E5-4FDF-813D-C9E872E80075}"/>
          </ac:spMkLst>
        </pc:spChg>
        <pc:spChg chg="add del">
          <ac:chgData name="PALANIAPPAN Devarajan" userId="0ccb0e75-6f62-4860-b5c8-e1d1cc272866" providerId="ADAL" clId="{6BFA7752-9EC0-471E-AC56-E890149C7F72}" dt="2023-12-11T06:24:26.234" v="1533" actId="26606"/>
          <ac:spMkLst>
            <pc:docMk/>
            <pc:sldMk cId="3645810705" sldId="314"/>
            <ac:spMk id="73" creationId="{83C98ABE-055B-441F-B07E-44F97F083C39}"/>
          </ac:spMkLst>
        </pc:spChg>
        <pc:spChg chg="add del">
          <ac:chgData name="PALANIAPPAN Devarajan" userId="0ccb0e75-6f62-4860-b5c8-e1d1cc272866" providerId="ADAL" clId="{6BFA7752-9EC0-471E-AC56-E890149C7F72}" dt="2023-12-11T06:24:26.234" v="1533" actId="26606"/>
          <ac:spMkLst>
            <pc:docMk/>
            <pc:sldMk cId="3645810705" sldId="314"/>
            <ac:spMk id="74" creationId="{F3060C83-F051-4F0E-ABAD-AA0DFC48B218}"/>
          </ac:spMkLst>
        </pc:spChg>
        <pc:spChg chg="add del">
          <ac:chgData name="PALANIAPPAN Devarajan" userId="0ccb0e75-6f62-4860-b5c8-e1d1cc272866" providerId="ADAL" clId="{6BFA7752-9EC0-471E-AC56-E890149C7F72}" dt="2023-12-11T06:24:26.234" v="1533" actId="26606"/>
          <ac:spMkLst>
            <pc:docMk/>
            <pc:sldMk cId="3645810705" sldId="314"/>
            <ac:spMk id="75" creationId="{29FDB030-9B49-4CED-8CCD-4D99382388AC}"/>
          </ac:spMkLst>
        </pc:spChg>
        <pc:spChg chg="add del">
          <ac:chgData name="PALANIAPPAN Devarajan" userId="0ccb0e75-6f62-4860-b5c8-e1d1cc272866" providerId="ADAL" clId="{6BFA7752-9EC0-471E-AC56-E890149C7F72}" dt="2023-12-11T06:24:26.234" v="1533" actId="26606"/>
          <ac:spMkLst>
            <pc:docMk/>
            <pc:sldMk cId="3645810705" sldId="314"/>
            <ac:spMk id="77" creationId="{3783CA14-24A1-485C-8B30-D6A5D87987AD}"/>
          </ac:spMkLst>
        </pc:spChg>
        <pc:spChg chg="add del">
          <ac:chgData name="PALANIAPPAN Devarajan" userId="0ccb0e75-6f62-4860-b5c8-e1d1cc272866" providerId="ADAL" clId="{6BFA7752-9EC0-471E-AC56-E890149C7F72}" dt="2023-12-11T06:24:26.234" v="1533" actId="26606"/>
          <ac:spMkLst>
            <pc:docMk/>
            <pc:sldMk cId="3645810705" sldId="314"/>
            <ac:spMk id="79" creationId="{9A97C86A-04D6-40F7-AE84-31AB43E6A846}"/>
          </ac:spMkLst>
        </pc:spChg>
        <pc:spChg chg="add del">
          <ac:chgData name="PALANIAPPAN Devarajan" userId="0ccb0e75-6f62-4860-b5c8-e1d1cc272866" providerId="ADAL" clId="{6BFA7752-9EC0-471E-AC56-E890149C7F72}" dt="2023-12-11T06:24:26.234" v="1533" actId="26606"/>
          <ac:spMkLst>
            <pc:docMk/>
            <pc:sldMk cId="3645810705" sldId="314"/>
            <ac:spMk id="81" creationId="{FF9F2414-84E8-453E-B1F3-389FDE8192D9}"/>
          </ac:spMkLst>
        </pc:spChg>
        <pc:spChg chg="add del">
          <ac:chgData name="PALANIAPPAN Devarajan" userId="0ccb0e75-6f62-4860-b5c8-e1d1cc272866" providerId="ADAL" clId="{6BFA7752-9EC0-471E-AC56-E890149C7F72}" dt="2023-12-11T06:24:26.234" v="1533" actId="26606"/>
          <ac:spMkLst>
            <pc:docMk/>
            <pc:sldMk cId="3645810705" sldId="314"/>
            <ac:spMk id="83" creationId="{3ECA69A1-7536-43AC-85EF-C7106179F5ED}"/>
          </ac:spMkLst>
        </pc:spChg>
        <pc:spChg chg="add del">
          <ac:chgData name="PALANIAPPAN Devarajan" userId="0ccb0e75-6f62-4860-b5c8-e1d1cc272866" providerId="ADAL" clId="{6BFA7752-9EC0-471E-AC56-E890149C7F72}" dt="2023-12-11T06:28:13.327" v="1591" actId="26606"/>
          <ac:spMkLst>
            <pc:docMk/>
            <pc:sldMk cId="3645810705" sldId="314"/>
            <ac:spMk id="85" creationId="{16B067B1-F4E5-4FDF-813D-C9E872E80075}"/>
          </ac:spMkLst>
        </pc:spChg>
        <pc:spChg chg="add del">
          <ac:chgData name="PALANIAPPAN Devarajan" userId="0ccb0e75-6f62-4860-b5c8-e1d1cc272866" providerId="ADAL" clId="{6BFA7752-9EC0-471E-AC56-E890149C7F72}" dt="2023-12-11T06:28:13.275" v="1589" actId="26606"/>
          <ac:spMkLst>
            <pc:docMk/>
            <pc:sldMk cId="3645810705" sldId="314"/>
            <ac:spMk id="87" creationId="{8B089790-F4B6-46A7-BB28-7B74A9A9EFDC}"/>
          </ac:spMkLst>
        </pc:spChg>
        <pc:spChg chg="add del">
          <ac:chgData name="PALANIAPPAN Devarajan" userId="0ccb0e75-6f62-4860-b5c8-e1d1cc272866" providerId="ADAL" clId="{6BFA7752-9EC0-471E-AC56-E890149C7F72}" dt="2023-12-11T06:28:01.206" v="1583" actId="26606"/>
          <ac:spMkLst>
            <pc:docMk/>
            <pc:sldMk cId="3645810705" sldId="314"/>
            <ac:spMk id="90" creationId="{32BC26D8-82FB-445E-AA49-62A77D7C1EE0}"/>
          </ac:spMkLst>
        </pc:spChg>
        <pc:spChg chg="add del">
          <ac:chgData name="PALANIAPPAN Devarajan" userId="0ccb0e75-6f62-4860-b5c8-e1d1cc272866" providerId="ADAL" clId="{6BFA7752-9EC0-471E-AC56-E890149C7F72}" dt="2023-12-11T06:28:01.206" v="1583" actId="26606"/>
          <ac:spMkLst>
            <pc:docMk/>
            <pc:sldMk cId="3645810705" sldId="314"/>
            <ac:spMk id="92" creationId="{CB44330D-EA18-4254-AA95-EB49948539B8}"/>
          </ac:spMkLst>
        </pc:spChg>
        <pc:grpChg chg="add del">
          <ac:chgData name="PALANIAPPAN Devarajan" userId="0ccb0e75-6f62-4860-b5c8-e1d1cc272866" providerId="ADAL" clId="{6BFA7752-9EC0-471E-AC56-E890149C7F72}" dt="2023-12-11T06:23:23.923" v="1512" actId="26606"/>
          <ac:grpSpMkLst>
            <pc:docMk/>
            <pc:sldMk cId="3645810705" sldId="314"/>
            <ac:grpSpMk id="44" creationId="{DF071BB7-867E-46A9-A7C2-3FCB28CB8FBD}"/>
          </ac:grpSpMkLst>
        </pc:grpChg>
        <pc:grpChg chg="add del">
          <ac:chgData name="PALANIAPPAN Devarajan" userId="0ccb0e75-6f62-4860-b5c8-e1d1cc272866" providerId="ADAL" clId="{6BFA7752-9EC0-471E-AC56-E890149C7F72}" dt="2023-12-15T12:27:28.153" v="2212" actId="26606"/>
          <ac:grpSpMkLst>
            <pc:docMk/>
            <pc:sldMk cId="3645810705" sldId="314"/>
            <ac:grpSpMk id="46" creationId="{26176824-7946-6969-3841-DD5C101DF42D}"/>
          </ac:grpSpMkLst>
        </pc:grpChg>
        <pc:grpChg chg="add del">
          <ac:chgData name="PALANIAPPAN Devarajan" userId="0ccb0e75-6f62-4860-b5c8-e1d1cc272866" providerId="ADAL" clId="{6BFA7752-9EC0-471E-AC56-E890149C7F72}" dt="2023-12-11T06:28:13.275" v="1589" actId="26606"/>
          <ac:grpSpMkLst>
            <pc:docMk/>
            <pc:sldMk cId="3645810705" sldId="314"/>
            <ac:grpSpMk id="88" creationId="{9DE3F54D-33BC-4382-A2AB-5E002F0F1166}"/>
          </ac:grpSpMkLst>
        </pc:grpChg>
        <pc:picChg chg="add del">
          <ac:chgData name="PALANIAPPAN Devarajan" userId="0ccb0e75-6f62-4860-b5c8-e1d1cc272866" providerId="ADAL" clId="{6BFA7752-9EC0-471E-AC56-E890149C7F72}" dt="2023-12-11T06:12:25.682" v="1418" actId="26606"/>
          <ac:picMkLst>
            <pc:docMk/>
            <pc:sldMk cId="3645810705" sldId="314"/>
            <ac:picMk id="3" creationId="{D93D9B76-2DA4-37C1-A1D2-FDCA71E4FC46}"/>
          </ac:picMkLst>
        </pc:picChg>
        <pc:picChg chg="add del mod">
          <ac:chgData name="PALANIAPPAN Devarajan" userId="0ccb0e75-6f62-4860-b5c8-e1d1cc272866" providerId="ADAL" clId="{6BFA7752-9EC0-471E-AC56-E890149C7F72}" dt="2023-12-11T06:12:52.910" v="1424" actId="478"/>
          <ac:picMkLst>
            <pc:docMk/>
            <pc:sldMk cId="3645810705" sldId="314"/>
            <ac:picMk id="3" creationId="{E214F24F-156B-4051-D12C-943AE0F25395}"/>
          </ac:picMkLst>
        </pc:picChg>
        <pc:picChg chg="add del mod replId">
          <ac:chgData name="PALANIAPPAN Devarajan" userId="0ccb0e75-6f62-4860-b5c8-e1d1cc272866" providerId="ADAL" clId="{6BFA7752-9EC0-471E-AC56-E890149C7F72}" dt="2023-12-11T06:12:25.744" v="1420" actId="26606"/>
          <ac:picMkLst>
            <pc:docMk/>
            <pc:sldMk cId="3645810705" sldId="314"/>
            <ac:picMk id="5" creationId="{D85F9EF8-FC74-B288-0904-882308644C94}"/>
          </ac:picMkLst>
        </pc:picChg>
        <pc:picChg chg="add del">
          <ac:chgData name="PALANIAPPAN Devarajan" userId="0ccb0e75-6f62-4860-b5c8-e1d1cc272866" providerId="ADAL" clId="{6BFA7752-9EC0-471E-AC56-E890149C7F72}" dt="2023-12-11T06:24:26.234" v="1533" actId="26606"/>
          <ac:picMkLst>
            <pc:docMk/>
            <pc:sldMk cId="3645810705" sldId="314"/>
            <ac:picMk id="6" creationId="{0C327171-6DD3-E7A6-4829-9596E0646CAC}"/>
          </ac:picMkLst>
        </pc:picChg>
        <pc:picChg chg="add del">
          <ac:chgData name="PALANIAPPAN Devarajan" userId="0ccb0e75-6f62-4860-b5c8-e1d1cc272866" providerId="ADAL" clId="{6BFA7752-9EC0-471E-AC56-E890149C7F72}" dt="2023-12-11T06:13:00.653" v="1430" actId="26606"/>
          <ac:picMkLst>
            <pc:docMk/>
            <pc:sldMk cId="3645810705" sldId="314"/>
            <ac:picMk id="6" creationId="{22245312-C244-3668-195C-53D14211EE6F}"/>
          </ac:picMkLst>
        </pc:picChg>
        <pc:picChg chg="add del">
          <ac:chgData name="PALANIAPPAN Devarajan" userId="0ccb0e75-6f62-4860-b5c8-e1d1cc272866" providerId="ADAL" clId="{6BFA7752-9EC0-471E-AC56-E890149C7F72}" dt="2023-12-11T06:13:03.507" v="1433" actId="26606"/>
          <ac:picMkLst>
            <pc:docMk/>
            <pc:sldMk cId="3645810705" sldId="314"/>
            <ac:picMk id="6" creationId="{2BA8BA27-EF85-D9E0-E0FB-5CE1B425EA1E}"/>
          </ac:picMkLst>
        </pc:picChg>
        <pc:picChg chg="add del">
          <ac:chgData name="PALANIAPPAN Devarajan" userId="0ccb0e75-6f62-4860-b5c8-e1d1cc272866" providerId="ADAL" clId="{6BFA7752-9EC0-471E-AC56-E890149C7F72}" dt="2023-12-11T06:13:06.209" v="1436" actId="26606"/>
          <ac:picMkLst>
            <pc:docMk/>
            <pc:sldMk cId="3645810705" sldId="314"/>
            <ac:picMk id="6" creationId="{39518B54-FAEF-3AFB-F990-F4812641DC18}"/>
          </ac:picMkLst>
        </pc:picChg>
        <pc:picChg chg="add del">
          <ac:chgData name="PALANIAPPAN Devarajan" userId="0ccb0e75-6f62-4860-b5c8-e1d1cc272866" providerId="ADAL" clId="{6BFA7752-9EC0-471E-AC56-E890149C7F72}" dt="2023-12-11T06:22:48.624" v="1494" actId="26606"/>
          <ac:picMkLst>
            <pc:docMk/>
            <pc:sldMk cId="3645810705" sldId="314"/>
            <ac:picMk id="6" creationId="{465E5B0E-B836-635D-D3F3-1F2EF1C95679}"/>
          </ac:picMkLst>
        </pc:picChg>
        <pc:picChg chg="add del">
          <ac:chgData name="PALANIAPPAN Devarajan" userId="0ccb0e75-6f62-4860-b5c8-e1d1cc272866" providerId="ADAL" clId="{6BFA7752-9EC0-471E-AC56-E890149C7F72}" dt="2023-12-11T06:22:50.022" v="1497" actId="26606"/>
          <ac:picMkLst>
            <pc:docMk/>
            <pc:sldMk cId="3645810705" sldId="314"/>
            <ac:picMk id="6" creationId="{53E95496-2813-398B-B1B8-CA7BBA977889}"/>
          </ac:picMkLst>
        </pc:picChg>
        <pc:picChg chg="add del">
          <ac:chgData name="PALANIAPPAN Devarajan" userId="0ccb0e75-6f62-4860-b5c8-e1d1cc272866" providerId="ADAL" clId="{6BFA7752-9EC0-471E-AC56-E890149C7F72}" dt="2023-12-11T06:22:59.942" v="1503" actId="26606"/>
          <ac:picMkLst>
            <pc:docMk/>
            <pc:sldMk cId="3645810705" sldId="314"/>
            <ac:picMk id="6" creationId="{850932B2-430C-BFB8-EBC3-B578095B5411}"/>
          </ac:picMkLst>
        </pc:picChg>
        <pc:picChg chg="add del">
          <ac:chgData name="PALANIAPPAN Devarajan" userId="0ccb0e75-6f62-4860-b5c8-e1d1cc272866" providerId="ADAL" clId="{6BFA7752-9EC0-471E-AC56-E890149C7F72}" dt="2023-12-11T06:23:28.941" v="1521" actId="26606"/>
          <ac:picMkLst>
            <pc:docMk/>
            <pc:sldMk cId="3645810705" sldId="314"/>
            <ac:picMk id="6" creationId="{865F1304-5386-E6B7-B5F8-A52DE1980A73}"/>
          </ac:picMkLst>
        </pc:picChg>
        <pc:picChg chg="add del">
          <ac:chgData name="PALANIAPPAN Devarajan" userId="0ccb0e75-6f62-4860-b5c8-e1d1cc272866" providerId="ADAL" clId="{6BFA7752-9EC0-471E-AC56-E890149C7F72}" dt="2023-12-11T06:28:34.252" v="1592" actId="478"/>
          <ac:picMkLst>
            <pc:docMk/>
            <pc:sldMk cId="3645810705" sldId="314"/>
            <ac:picMk id="6" creationId="{87A472BC-0B61-6BBC-52A8-0C538DF87F5C}"/>
          </ac:picMkLst>
        </pc:picChg>
        <pc:picChg chg="add del">
          <ac:chgData name="PALANIAPPAN Devarajan" userId="0ccb0e75-6f62-4860-b5c8-e1d1cc272866" providerId="ADAL" clId="{6BFA7752-9EC0-471E-AC56-E890149C7F72}" dt="2023-12-11T06:23:12.397" v="1506" actId="26606"/>
          <ac:picMkLst>
            <pc:docMk/>
            <pc:sldMk cId="3645810705" sldId="314"/>
            <ac:picMk id="6" creationId="{8B24D2EE-67CA-9CC6-B465-3F517B398629}"/>
          </ac:picMkLst>
        </pc:picChg>
        <pc:picChg chg="add del">
          <ac:chgData name="PALANIAPPAN Devarajan" userId="0ccb0e75-6f62-4860-b5c8-e1d1cc272866" providerId="ADAL" clId="{6BFA7752-9EC0-471E-AC56-E890149C7F72}" dt="2023-12-11T06:28:13.275" v="1589" actId="26606"/>
          <ac:picMkLst>
            <pc:docMk/>
            <pc:sldMk cId="3645810705" sldId="314"/>
            <ac:picMk id="6" creationId="{95E0018B-7F8A-0800-985D-B3ECC7727182}"/>
          </ac:picMkLst>
        </pc:picChg>
        <pc:picChg chg="add del">
          <ac:chgData name="PALANIAPPAN Devarajan" userId="0ccb0e75-6f62-4860-b5c8-e1d1cc272866" providerId="ADAL" clId="{6BFA7752-9EC0-471E-AC56-E890149C7F72}" dt="2023-12-11T06:22:52.206" v="1500" actId="26606"/>
          <ac:picMkLst>
            <pc:docMk/>
            <pc:sldMk cId="3645810705" sldId="314"/>
            <ac:picMk id="6" creationId="{A0A3F5A6-106A-5427-D6B6-3F08A7991041}"/>
          </ac:picMkLst>
        </pc:picChg>
        <pc:picChg chg="add del">
          <ac:chgData name="PALANIAPPAN Devarajan" userId="0ccb0e75-6f62-4860-b5c8-e1d1cc272866" providerId="ADAL" clId="{6BFA7752-9EC0-471E-AC56-E890149C7F72}" dt="2023-12-11T06:23:26.652" v="1515" actId="26606"/>
          <ac:picMkLst>
            <pc:docMk/>
            <pc:sldMk cId="3645810705" sldId="314"/>
            <ac:picMk id="6" creationId="{B6F2C068-7DC0-7CD4-A80E-E041FD439D57}"/>
          </ac:picMkLst>
        </pc:picChg>
        <pc:picChg chg="add del">
          <ac:chgData name="PALANIAPPAN Devarajan" userId="0ccb0e75-6f62-4860-b5c8-e1d1cc272866" providerId="ADAL" clId="{6BFA7752-9EC0-471E-AC56-E890149C7F72}" dt="2023-12-11T06:13:08.984" v="1439" actId="26606"/>
          <ac:picMkLst>
            <pc:docMk/>
            <pc:sldMk cId="3645810705" sldId="314"/>
            <ac:picMk id="6" creationId="{D1B9503C-BC47-BC18-8EC7-334C0A452F0D}"/>
          </ac:picMkLst>
        </pc:picChg>
        <pc:picChg chg="add del">
          <ac:chgData name="PALANIAPPAN Devarajan" userId="0ccb0e75-6f62-4860-b5c8-e1d1cc272866" providerId="ADAL" clId="{6BFA7752-9EC0-471E-AC56-E890149C7F72}" dt="2023-12-11T06:23:37.413" v="1524" actId="26606"/>
          <ac:picMkLst>
            <pc:docMk/>
            <pc:sldMk cId="3645810705" sldId="314"/>
            <ac:picMk id="6" creationId="{E12CBE34-4E9B-C886-5612-F96A95399AC4}"/>
          </ac:picMkLst>
        </pc:picChg>
        <pc:picChg chg="add del">
          <ac:chgData name="PALANIAPPAN Devarajan" userId="0ccb0e75-6f62-4860-b5c8-e1d1cc272866" providerId="ADAL" clId="{6BFA7752-9EC0-471E-AC56-E890149C7F72}" dt="2023-12-11T06:28:01.206" v="1583" actId="26606"/>
          <ac:picMkLst>
            <pc:docMk/>
            <pc:sldMk cId="3645810705" sldId="314"/>
            <ac:picMk id="6" creationId="{E8FCFA60-6421-69F5-6172-7726FE360B6F}"/>
          </ac:picMkLst>
        </pc:picChg>
        <pc:picChg chg="add del">
          <ac:chgData name="PALANIAPPAN Devarajan" userId="0ccb0e75-6f62-4860-b5c8-e1d1cc272866" providerId="ADAL" clId="{6BFA7752-9EC0-471E-AC56-E890149C7F72}" dt="2023-12-11T06:23:23.923" v="1512" actId="26606"/>
          <ac:picMkLst>
            <pc:docMk/>
            <pc:sldMk cId="3645810705" sldId="314"/>
            <ac:picMk id="6" creationId="{EDAD387B-D3A4-3965-A841-C4E31E2F7111}"/>
          </ac:picMkLst>
        </pc:picChg>
        <pc:picChg chg="add del">
          <ac:chgData name="PALANIAPPAN Devarajan" userId="0ccb0e75-6f62-4860-b5c8-e1d1cc272866" providerId="ADAL" clId="{6BFA7752-9EC0-471E-AC56-E890149C7F72}" dt="2023-12-11T06:13:12.400" v="1442" actId="26606"/>
          <ac:picMkLst>
            <pc:docMk/>
            <pc:sldMk cId="3645810705" sldId="314"/>
            <ac:picMk id="6" creationId="{F77202D6-CE6E-B5FA-D7F2-28BBA639C09E}"/>
          </ac:picMkLst>
        </pc:picChg>
        <pc:picChg chg="add del mod replId">
          <ac:chgData name="PALANIAPPAN Devarajan" userId="0ccb0e75-6f62-4860-b5c8-e1d1cc272866" providerId="ADAL" clId="{6BFA7752-9EC0-471E-AC56-E890149C7F72}" dt="2023-12-15T12:27:28.153" v="2212" actId="26606"/>
          <ac:picMkLst>
            <pc:docMk/>
            <pc:sldMk cId="3645810705" sldId="314"/>
            <ac:picMk id="8" creationId="{66D62F71-429B-2E0A-8152-F3319059B075}"/>
          </ac:picMkLst>
        </pc:picChg>
        <pc:picChg chg="add del">
          <ac:chgData name="PALANIAPPAN Devarajan" userId="0ccb0e75-6f62-4860-b5c8-e1d1cc272866" providerId="ADAL" clId="{6BFA7752-9EC0-471E-AC56-E890149C7F72}" dt="2023-12-11T07:04:20.830" v="1804" actId="26606"/>
          <ac:picMkLst>
            <pc:docMk/>
            <pc:sldMk cId="3645810705" sldId="314"/>
            <ac:picMk id="8" creationId="{707B1A2F-A122-521F-2A05-0CA7FAD2C72B}"/>
          </ac:picMkLst>
        </pc:picChg>
        <pc:picChg chg="add del">
          <ac:chgData name="PALANIAPPAN Devarajan" userId="0ccb0e75-6f62-4860-b5c8-e1d1cc272866" providerId="ADAL" clId="{6BFA7752-9EC0-471E-AC56-E890149C7F72}" dt="2023-12-11T07:04:17.250" v="1801" actId="26606"/>
          <ac:picMkLst>
            <pc:docMk/>
            <pc:sldMk cId="3645810705" sldId="314"/>
            <ac:picMk id="8" creationId="{FC27A450-EFA8-8DF1-B3E0-6658069F0F3E}"/>
          </ac:picMkLst>
        </pc:picChg>
        <pc:picChg chg="add del mod replId">
          <ac:chgData name="PALANIAPPAN Devarajan" userId="0ccb0e75-6f62-4860-b5c8-e1d1cc272866" providerId="ADAL" clId="{6BFA7752-9EC0-471E-AC56-E890149C7F72}" dt="2023-12-11T06:12:34.167" v="1422" actId="26606"/>
          <ac:picMkLst>
            <pc:docMk/>
            <pc:sldMk cId="3645810705" sldId="314"/>
            <ac:picMk id="10" creationId="{549C826D-238F-5FC9-6547-1B3C4119A782}"/>
          </ac:picMkLst>
        </pc:picChg>
        <pc:picChg chg="add del mod replId">
          <ac:chgData name="PALANIAPPAN Devarajan" userId="0ccb0e75-6f62-4860-b5c8-e1d1cc272866" providerId="ADAL" clId="{6BFA7752-9EC0-471E-AC56-E890149C7F72}" dt="2023-12-11T06:13:12.454" v="1444" actId="26606"/>
          <ac:picMkLst>
            <pc:docMk/>
            <pc:sldMk cId="3645810705" sldId="314"/>
            <ac:picMk id="27" creationId="{43717663-3689-2683-FD32-0386477C3C04}"/>
          </ac:picMkLst>
        </pc:picChg>
        <pc:picChg chg="add del mod replId">
          <ac:chgData name="PALANIAPPAN Devarajan" userId="0ccb0e75-6f62-4860-b5c8-e1d1cc272866" providerId="ADAL" clId="{6BFA7752-9EC0-471E-AC56-E890149C7F72}" dt="2023-12-11T06:23:37.473" v="1526" actId="26606"/>
          <ac:picMkLst>
            <pc:docMk/>
            <pc:sldMk cId="3645810705" sldId="314"/>
            <ac:picMk id="67" creationId="{49F72449-163D-23BA-23E5-B12A268CCC0A}"/>
          </ac:picMkLst>
        </pc:picChg>
        <pc:picChg chg="add del mod replId">
          <ac:chgData name="PALANIAPPAN Devarajan" userId="0ccb0e75-6f62-4860-b5c8-e1d1cc272866" providerId="ADAL" clId="{6BFA7752-9EC0-471E-AC56-E890149C7F72}" dt="2023-12-11T06:24:26.296" v="1535" actId="26606"/>
          <ac:picMkLst>
            <pc:docMk/>
            <pc:sldMk cId="3645810705" sldId="314"/>
            <ac:picMk id="86" creationId="{5D505DF6-AB0A-132B-D2B0-B267C1B93BF9}"/>
          </ac:picMkLst>
        </pc:picChg>
        <pc:picChg chg="add del mod replId">
          <ac:chgData name="PALANIAPPAN Devarajan" userId="0ccb0e75-6f62-4860-b5c8-e1d1cc272866" providerId="ADAL" clId="{6BFA7752-9EC0-471E-AC56-E890149C7F72}" dt="2023-12-11T06:28:13.327" v="1591" actId="26606"/>
          <ac:picMkLst>
            <pc:docMk/>
            <pc:sldMk cId="3645810705" sldId="314"/>
            <ac:picMk id="98" creationId="{AE07B8E8-C2B9-989D-6E0B-9AD182D6D93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84946408" sldId="315"/>
        </pc:sldMkLst>
        <pc:grpChg chg="add del">
          <ac:chgData name="PALANIAPPAN Devarajan" userId="0ccb0e75-6f62-4860-b5c8-e1d1cc272866" providerId="ADAL" clId="{6BFA7752-9EC0-471E-AC56-E890149C7F72}" dt="2023-12-21T10:26:26.861" v="3414"/>
          <ac:grpSpMkLst>
            <pc:docMk/>
            <pc:sldMk cId="284946408" sldId="315"/>
            <ac:grpSpMk id="8" creationId="{26176824-7946-6969-3841-DD5C101DF42D}"/>
          </ac:grpSpMkLst>
        </pc:grpChg>
        <pc:picChg chg="add mod">
          <ac:chgData name="PALANIAPPAN Devarajan" userId="0ccb0e75-6f62-4860-b5c8-e1d1cc272866" providerId="ADAL" clId="{6BFA7752-9EC0-471E-AC56-E890149C7F72}" dt="2023-12-15T12:26:17.496" v="2201" actId="26606"/>
          <ac:picMkLst>
            <pc:docMk/>
            <pc:sldMk cId="284946408" sldId="315"/>
            <ac:picMk id="3" creationId="{8DFF04AB-314F-EC2C-2D69-E0B73DD2E8B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354769564" sldId="316"/>
        </pc:sldMkLst>
        <pc:spChg chg="add del">
          <ac:chgData name="PALANIAPPAN Devarajan" userId="0ccb0e75-6f62-4860-b5c8-e1d1cc272866" providerId="ADAL" clId="{6BFA7752-9EC0-471E-AC56-E890149C7F72}" dt="2023-12-11T06:47:52.765" v="1675" actId="26606"/>
          <ac:spMkLst>
            <pc:docMk/>
            <pc:sldMk cId="2354769564" sldId="316"/>
            <ac:spMk id="12" creationId="{F3060C83-F051-4F0E-ABAD-AA0DFC48B218}"/>
          </ac:spMkLst>
        </pc:spChg>
        <pc:spChg chg="add del">
          <ac:chgData name="PALANIAPPAN Devarajan" userId="0ccb0e75-6f62-4860-b5c8-e1d1cc272866" providerId="ADAL" clId="{6BFA7752-9EC0-471E-AC56-E890149C7F72}" dt="2023-12-11T06:47:52.765" v="1675" actId="26606"/>
          <ac:spMkLst>
            <pc:docMk/>
            <pc:sldMk cId="2354769564" sldId="316"/>
            <ac:spMk id="14" creationId="{83C98ABE-055B-441F-B07E-44F97F083C39}"/>
          </ac:spMkLst>
        </pc:spChg>
        <pc:spChg chg="add del">
          <ac:chgData name="PALANIAPPAN Devarajan" userId="0ccb0e75-6f62-4860-b5c8-e1d1cc272866" providerId="ADAL" clId="{6BFA7752-9EC0-471E-AC56-E890149C7F72}" dt="2023-12-11T06:47:52.765" v="1675" actId="26606"/>
          <ac:spMkLst>
            <pc:docMk/>
            <pc:sldMk cId="2354769564" sldId="316"/>
            <ac:spMk id="16" creationId="{29FDB030-9B49-4CED-8CCD-4D99382388AC}"/>
          </ac:spMkLst>
        </pc:spChg>
        <pc:spChg chg="add del">
          <ac:chgData name="PALANIAPPAN Devarajan" userId="0ccb0e75-6f62-4860-b5c8-e1d1cc272866" providerId="ADAL" clId="{6BFA7752-9EC0-471E-AC56-E890149C7F72}" dt="2023-12-11T06:47:52.765" v="1675" actId="26606"/>
          <ac:spMkLst>
            <pc:docMk/>
            <pc:sldMk cId="2354769564" sldId="316"/>
            <ac:spMk id="18" creationId="{3783CA14-24A1-485C-8B30-D6A5D87987AD}"/>
          </ac:spMkLst>
        </pc:spChg>
        <pc:spChg chg="add del">
          <ac:chgData name="PALANIAPPAN Devarajan" userId="0ccb0e75-6f62-4860-b5c8-e1d1cc272866" providerId="ADAL" clId="{6BFA7752-9EC0-471E-AC56-E890149C7F72}" dt="2023-12-11T06:48:47.626" v="1693" actId="26606"/>
          <ac:spMkLst>
            <pc:docMk/>
            <pc:sldMk cId="2354769564" sldId="316"/>
            <ac:spMk id="19" creationId="{E2BA2BD9-7B54-4190-8F06-3EF3658A0020}"/>
          </ac:spMkLst>
        </pc:spChg>
        <pc:spChg chg="add del">
          <ac:chgData name="PALANIAPPAN Devarajan" userId="0ccb0e75-6f62-4860-b5c8-e1d1cc272866" providerId="ADAL" clId="{6BFA7752-9EC0-471E-AC56-E890149C7F72}" dt="2023-12-11T06:47:52.765" v="1675" actId="26606"/>
          <ac:spMkLst>
            <pc:docMk/>
            <pc:sldMk cId="2354769564" sldId="316"/>
            <ac:spMk id="20" creationId="{9A97C86A-04D6-40F7-AE84-31AB43E6A846}"/>
          </ac:spMkLst>
        </pc:spChg>
        <pc:spChg chg="add del">
          <ac:chgData name="PALANIAPPAN Devarajan" userId="0ccb0e75-6f62-4860-b5c8-e1d1cc272866" providerId="ADAL" clId="{6BFA7752-9EC0-471E-AC56-E890149C7F72}" dt="2023-12-11T06:48:20.275" v="1687" actId="26606"/>
          <ac:spMkLst>
            <pc:docMk/>
            <pc:sldMk cId="2354769564" sldId="316"/>
            <ac:spMk id="21" creationId="{4613B4A9-1C7C-4729-A016-AB42D3979460}"/>
          </ac:spMkLst>
        </pc:spChg>
        <pc:spChg chg="add del">
          <ac:chgData name="PALANIAPPAN Devarajan" userId="0ccb0e75-6f62-4860-b5c8-e1d1cc272866" providerId="ADAL" clId="{6BFA7752-9EC0-471E-AC56-E890149C7F72}" dt="2023-12-11T06:47:52.765" v="1675" actId="26606"/>
          <ac:spMkLst>
            <pc:docMk/>
            <pc:sldMk cId="2354769564" sldId="316"/>
            <ac:spMk id="22" creationId="{FF9F2414-84E8-453E-B1F3-389FDE8192D9}"/>
          </ac:spMkLst>
        </pc:spChg>
        <pc:spChg chg="add del">
          <ac:chgData name="PALANIAPPAN Devarajan" userId="0ccb0e75-6f62-4860-b5c8-e1d1cc272866" providerId="ADAL" clId="{6BFA7752-9EC0-471E-AC56-E890149C7F72}" dt="2023-12-11T06:47:52.765" v="1675" actId="26606"/>
          <ac:spMkLst>
            <pc:docMk/>
            <pc:sldMk cId="2354769564" sldId="316"/>
            <ac:spMk id="24" creationId="{3ECA69A1-7536-43AC-85EF-C7106179F5ED}"/>
          </ac:spMkLst>
        </pc:spChg>
        <pc:spChg chg="add del">
          <ac:chgData name="PALANIAPPAN Devarajan" userId="0ccb0e75-6f62-4860-b5c8-e1d1cc272866" providerId="ADAL" clId="{6BFA7752-9EC0-471E-AC56-E890149C7F72}" dt="2023-12-11T06:48:00.047" v="1678" actId="26606"/>
          <ac:spMkLst>
            <pc:docMk/>
            <pc:sldMk cId="2354769564" sldId="316"/>
            <ac:spMk id="26" creationId="{42A4FC2C-047E-45A5-965D-8E1E3BF09BC6}"/>
          </ac:spMkLst>
        </pc:spChg>
        <pc:spChg chg="add del">
          <ac:chgData name="PALANIAPPAN Devarajan" userId="0ccb0e75-6f62-4860-b5c8-e1d1cc272866" providerId="ADAL" clId="{6BFA7752-9EC0-471E-AC56-E890149C7F72}" dt="2023-12-11T06:48:06.017" v="1681" actId="26606"/>
          <ac:spMkLst>
            <pc:docMk/>
            <pc:sldMk cId="2354769564" sldId="316"/>
            <ac:spMk id="28"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0"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1" creationId="{9A191B90-62D1-4718-B891-6A3FC82DD6A2}"/>
          </ac:spMkLst>
        </pc:spChg>
        <pc:spChg chg="add del">
          <ac:chgData name="PALANIAPPAN Devarajan" userId="0ccb0e75-6f62-4860-b5c8-e1d1cc272866" providerId="ADAL" clId="{6BFA7752-9EC0-471E-AC56-E890149C7F72}" dt="2023-12-11T06:49:15.173" v="1714" actId="26606"/>
          <ac:spMkLst>
            <pc:docMk/>
            <pc:sldMk cId="2354769564" sldId="316"/>
            <ac:spMk id="51" creationId="{5D9FC6AC-4A12-4825-8ABE-0732B8EF4D16}"/>
          </ac:spMkLst>
        </pc:spChg>
        <pc:spChg chg="add del">
          <ac:chgData name="PALANIAPPAN Devarajan" userId="0ccb0e75-6f62-4860-b5c8-e1d1cc272866" providerId="ADAL" clId="{6BFA7752-9EC0-471E-AC56-E890149C7F72}" dt="2023-12-11T07:04:28.592" v="1806" actId="26606"/>
          <ac:spMkLst>
            <pc:docMk/>
            <pc:sldMk cId="2354769564" sldId="316"/>
            <ac:spMk id="53" creationId="{11B2B030-4738-4359-9E46-144B7C8BFF8B}"/>
          </ac:spMkLst>
        </pc:spChg>
        <pc:spChg chg="add del">
          <ac:chgData name="PALANIAPPAN Devarajan" userId="0ccb0e75-6f62-4860-b5c8-e1d1cc272866" providerId="ADAL" clId="{6BFA7752-9EC0-471E-AC56-E890149C7F72}" dt="2023-12-11T07:04:28.592" v="1806" actId="26606"/>
          <ac:spMkLst>
            <pc:docMk/>
            <pc:sldMk cId="2354769564" sldId="316"/>
            <ac:spMk id="54" creationId="{E722B2DD-E14D-4972-9D98-5D6E61B1B2D2}"/>
          </ac:spMkLst>
        </pc:spChg>
        <pc:spChg chg="add del">
          <ac:chgData name="PALANIAPPAN Devarajan" userId="0ccb0e75-6f62-4860-b5c8-e1d1cc272866" providerId="ADAL" clId="{6BFA7752-9EC0-471E-AC56-E890149C7F72}" dt="2023-12-15T12:26:55.437" v="2207" actId="26606"/>
          <ac:spMkLst>
            <pc:docMk/>
            <pc:sldMk cId="2354769564" sldId="316"/>
            <ac:spMk id="59" creationId="{16B067B1-F4E5-4FDF-813D-C9E872E80075}"/>
          </ac:spMkLst>
        </pc:spChg>
        <pc:grpChg chg="add del">
          <ac:chgData name="PALANIAPPAN Devarajan" userId="0ccb0e75-6f62-4860-b5c8-e1d1cc272866" providerId="ADAL" clId="{6BFA7752-9EC0-471E-AC56-E890149C7F72}" dt="2023-12-11T06:48:17.976" v="1684" actId="26606"/>
          <ac:grpSpMkLst>
            <pc:docMk/>
            <pc:sldMk cId="2354769564" sldId="316"/>
            <ac:grpSpMk id="9" creationId="{723C66ED-DBBF-12CA-7F5E-813E0E7D036A}"/>
          </ac:grpSpMkLst>
        </pc:grpChg>
        <pc:grpChg chg="add del">
          <ac:chgData name="PALANIAPPAN Devarajan" userId="0ccb0e75-6f62-4860-b5c8-e1d1cc272866" providerId="ADAL" clId="{6BFA7752-9EC0-471E-AC56-E890149C7F72}" dt="2023-12-11T06:48:43.894" v="1690" actId="26606"/>
          <ac:grpSpMkLst>
            <pc:docMk/>
            <pc:sldMk cId="2354769564" sldId="316"/>
            <ac:grpSpMk id="10" creationId="{26176824-7946-6969-3841-DD5C101DF42D}"/>
          </ac:grpSpMkLst>
        </pc:grpChg>
        <pc:grpChg chg="add del">
          <ac:chgData name="PALANIAPPAN Devarajan" userId="0ccb0e75-6f62-4860-b5c8-e1d1cc272866" providerId="ADAL" clId="{6BFA7752-9EC0-471E-AC56-E890149C7F72}" dt="2023-12-11T06:48:58.929" v="1699" actId="26606"/>
          <ac:grpSpMkLst>
            <pc:docMk/>
            <pc:sldMk cId="2354769564" sldId="316"/>
            <ac:grpSpMk id="11" creationId="{D4D7444E-8572-6DFD-CB75-0984238C716D}"/>
          </ac:grpSpMkLst>
        </pc:grpChg>
        <pc:grpChg chg="add del">
          <ac:chgData name="PALANIAPPAN Devarajan" userId="0ccb0e75-6f62-4860-b5c8-e1d1cc272866" providerId="ADAL" clId="{6BFA7752-9EC0-471E-AC56-E890149C7F72}" dt="2023-12-11T06:48:59.899" v="1702" actId="26606"/>
          <ac:grpSpMkLst>
            <pc:docMk/>
            <pc:sldMk cId="2354769564" sldId="316"/>
            <ac:grpSpMk id="17" creationId="{26176824-7946-6969-3841-DD5C101DF42D}"/>
          </ac:grpSpMkLst>
        </pc:grpChg>
        <pc:grpChg chg="add del">
          <ac:chgData name="PALANIAPPAN Devarajan" userId="0ccb0e75-6f62-4860-b5c8-e1d1cc272866" providerId="ADAL" clId="{6BFA7752-9EC0-471E-AC56-E890149C7F72}" dt="2023-12-11T06:48:06.017" v="1681" actId="26606"/>
          <ac:grpSpMkLst>
            <pc:docMk/>
            <pc:sldMk cId="2354769564" sldId="316"/>
            <ac:grpSpMk id="29" creationId="{9DE3F54D-33BC-4382-A2AB-5E002F0F1166}"/>
          </ac:grpSpMkLst>
        </pc:grpChg>
        <pc:grpChg chg="add del">
          <ac:chgData name="PALANIAPPAN Devarajan" userId="0ccb0e75-6f62-4860-b5c8-e1d1cc272866" providerId="ADAL" clId="{6BFA7752-9EC0-471E-AC56-E890149C7F72}" dt="2023-12-11T06:49:01.863" v="1705" actId="26606"/>
          <ac:grpSpMkLst>
            <pc:docMk/>
            <pc:sldMk cId="2354769564" sldId="316"/>
            <ac:grpSpMk id="32" creationId="{D4D7444E-8572-6DFD-CB75-0984238C716D}"/>
          </ac:grpSpMkLst>
        </pc:grpChg>
        <pc:grpChg chg="add del">
          <ac:chgData name="PALANIAPPAN Devarajan" userId="0ccb0e75-6f62-4860-b5c8-e1d1cc272866" providerId="ADAL" clId="{6BFA7752-9EC0-471E-AC56-E890149C7F72}" dt="2023-12-11T06:49:06.913" v="1708" actId="26606"/>
          <ac:grpSpMkLst>
            <pc:docMk/>
            <pc:sldMk cId="2354769564" sldId="316"/>
            <ac:grpSpMk id="35" creationId="{26176824-7946-6969-3841-DD5C101DF42D}"/>
          </ac:grpSpMkLst>
        </pc:grpChg>
        <pc:grpChg chg="add del">
          <ac:chgData name="PALANIAPPAN Devarajan" userId="0ccb0e75-6f62-4860-b5c8-e1d1cc272866" providerId="ADAL" clId="{6BFA7752-9EC0-471E-AC56-E890149C7F72}" dt="2023-12-11T06:49:11.024" v="1711" actId="26606"/>
          <ac:grpSpMkLst>
            <pc:docMk/>
            <pc:sldMk cId="2354769564" sldId="316"/>
            <ac:grpSpMk id="42" creationId="{63A1050F-42B7-42F4-9436-314DB03DE463}"/>
          </ac:grpSpMkLst>
        </pc:grpChg>
        <pc:grpChg chg="add del">
          <ac:chgData name="PALANIAPPAN Devarajan" userId="0ccb0e75-6f62-4860-b5c8-e1d1cc272866" providerId="ADAL" clId="{6BFA7752-9EC0-471E-AC56-E890149C7F72}" dt="2023-12-11T06:49:11.024" v="1711" actId="26606"/>
          <ac:grpSpMkLst>
            <pc:docMk/>
            <pc:sldMk cId="2354769564" sldId="316"/>
            <ac:grpSpMk id="47" creationId="{CB04806E-DE07-4370-8B2D-439E32B3A25B}"/>
          </ac:grpSpMkLst>
        </pc:grpChg>
        <pc:grpChg chg="add del">
          <ac:chgData name="PALANIAPPAN Devarajan" userId="0ccb0e75-6f62-4860-b5c8-e1d1cc272866" providerId="ADAL" clId="{6BFA7752-9EC0-471E-AC56-E890149C7F72}" dt="2023-12-21T10:26:26.861" v="3414"/>
          <ac:grpSpMkLst>
            <pc:docMk/>
            <pc:sldMk cId="2354769564" sldId="316"/>
            <ac:grpSpMk id="64" creationId="{26176824-7946-6969-3841-DD5C101DF42D}"/>
          </ac:grpSpMkLst>
        </pc:grpChg>
        <pc:picChg chg="add del mod">
          <ac:chgData name="PALANIAPPAN Devarajan" userId="0ccb0e75-6f62-4860-b5c8-e1d1cc272866" providerId="ADAL" clId="{6BFA7752-9EC0-471E-AC56-E890149C7F72}" dt="2023-12-11T06:47:00.593" v="1669" actId="478"/>
          <ac:picMkLst>
            <pc:docMk/>
            <pc:sldMk cId="2354769564" sldId="316"/>
            <ac:picMk id="3" creationId="{EE19F93C-92FE-875D-041B-1A002BDF6439}"/>
          </ac:picMkLst>
        </pc:picChg>
        <pc:picChg chg="add del mod">
          <ac:chgData name="PALANIAPPAN Devarajan" userId="0ccb0e75-6f62-4860-b5c8-e1d1cc272866" providerId="ADAL" clId="{6BFA7752-9EC0-471E-AC56-E890149C7F72}" dt="2023-12-11T06:46:58.145" v="1668" actId="478"/>
          <ac:picMkLst>
            <pc:docMk/>
            <pc:sldMk cId="2354769564" sldId="316"/>
            <ac:picMk id="5" creationId="{CA820F76-AA40-4A8C-7D5A-AB5E49643CBD}"/>
          </ac:picMkLst>
        </pc:picChg>
        <pc:picChg chg="add del">
          <ac:chgData name="PALANIAPPAN Devarajan" userId="0ccb0e75-6f62-4860-b5c8-e1d1cc272866" providerId="ADAL" clId="{6BFA7752-9EC0-471E-AC56-E890149C7F72}" dt="2023-12-11T06:49:01.863" v="1705" actId="26606"/>
          <ac:picMkLst>
            <pc:docMk/>
            <pc:sldMk cId="2354769564" sldId="316"/>
            <ac:picMk id="7" creationId="{06307B20-52EB-38F4-3050-783F498979C1}"/>
          </ac:picMkLst>
        </pc:picChg>
        <pc:picChg chg="add del">
          <ac:chgData name="PALANIAPPAN Devarajan" userId="0ccb0e75-6f62-4860-b5c8-e1d1cc272866" providerId="ADAL" clId="{6BFA7752-9EC0-471E-AC56-E890149C7F72}" dt="2023-12-11T06:47:52.765" v="1675" actId="26606"/>
          <ac:picMkLst>
            <pc:docMk/>
            <pc:sldMk cId="2354769564" sldId="316"/>
            <ac:picMk id="7" creationId="{0DCC757F-19C5-8BD6-4268-12C1410D5382}"/>
          </ac:picMkLst>
        </pc:picChg>
        <pc:picChg chg="add del">
          <ac:chgData name="PALANIAPPAN Devarajan" userId="0ccb0e75-6f62-4860-b5c8-e1d1cc272866" providerId="ADAL" clId="{6BFA7752-9EC0-471E-AC56-E890149C7F72}" dt="2023-12-11T06:48:17.976" v="1684" actId="26606"/>
          <ac:picMkLst>
            <pc:docMk/>
            <pc:sldMk cId="2354769564" sldId="316"/>
            <ac:picMk id="7" creationId="{461F2980-BFB2-A383-B1D4-9554B381F2C4}"/>
          </ac:picMkLst>
        </pc:picChg>
        <pc:picChg chg="add del">
          <ac:chgData name="PALANIAPPAN Devarajan" userId="0ccb0e75-6f62-4860-b5c8-e1d1cc272866" providerId="ADAL" clId="{6BFA7752-9EC0-471E-AC56-E890149C7F72}" dt="2023-12-11T06:48:47.626" v="1693" actId="26606"/>
          <ac:picMkLst>
            <pc:docMk/>
            <pc:sldMk cId="2354769564" sldId="316"/>
            <ac:picMk id="7" creationId="{4A92146B-43A8-7BC2-C605-9DEC4013EB4B}"/>
          </ac:picMkLst>
        </pc:picChg>
        <pc:picChg chg="add del">
          <ac:chgData name="PALANIAPPAN Devarajan" userId="0ccb0e75-6f62-4860-b5c8-e1d1cc272866" providerId="ADAL" clId="{6BFA7752-9EC0-471E-AC56-E890149C7F72}" dt="2023-12-11T06:49:11.024" v="1711" actId="26606"/>
          <ac:picMkLst>
            <pc:docMk/>
            <pc:sldMk cId="2354769564" sldId="316"/>
            <ac:picMk id="7" creationId="{4E2E419B-A840-34B5-552B-57763CA14595}"/>
          </ac:picMkLst>
        </pc:picChg>
        <pc:picChg chg="add del">
          <ac:chgData name="PALANIAPPAN Devarajan" userId="0ccb0e75-6f62-4860-b5c8-e1d1cc272866" providerId="ADAL" clId="{6BFA7752-9EC0-471E-AC56-E890149C7F72}" dt="2023-12-11T06:48:20.275" v="1687" actId="26606"/>
          <ac:picMkLst>
            <pc:docMk/>
            <pc:sldMk cId="2354769564" sldId="316"/>
            <ac:picMk id="7" creationId="{5C33981A-C0E9-2DFA-4263-88DA01345BF5}"/>
          </ac:picMkLst>
        </pc:picChg>
        <pc:picChg chg="add del">
          <ac:chgData name="PALANIAPPAN Devarajan" userId="0ccb0e75-6f62-4860-b5c8-e1d1cc272866" providerId="ADAL" clId="{6BFA7752-9EC0-471E-AC56-E890149C7F72}" dt="2023-12-11T06:48:00.047" v="1678" actId="26606"/>
          <ac:picMkLst>
            <pc:docMk/>
            <pc:sldMk cId="2354769564" sldId="316"/>
            <ac:picMk id="7" creationId="{5EB8B88D-060C-BDD8-C160-242D1AC175DF}"/>
          </ac:picMkLst>
        </pc:picChg>
        <pc:picChg chg="add mod">
          <ac:chgData name="PALANIAPPAN Devarajan" userId="0ccb0e75-6f62-4860-b5c8-e1d1cc272866" providerId="ADAL" clId="{6BFA7752-9EC0-471E-AC56-E890149C7F72}" dt="2023-12-15T12:26:55.437" v="2207" actId="26606"/>
          <ac:picMkLst>
            <pc:docMk/>
            <pc:sldMk cId="2354769564" sldId="316"/>
            <ac:picMk id="7" creationId="{8C162CBE-9606-C8EA-6B2D-B1EB87E616E0}"/>
          </ac:picMkLst>
        </pc:picChg>
        <pc:picChg chg="add del">
          <ac:chgData name="PALANIAPPAN Devarajan" userId="0ccb0e75-6f62-4860-b5c8-e1d1cc272866" providerId="ADAL" clId="{6BFA7752-9EC0-471E-AC56-E890149C7F72}" dt="2023-12-11T06:49:15.173" v="1714" actId="26606"/>
          <ac:picMkLst>
            <pc:docMk/>
            <pc:sldMk cId="2354769564" sldId="316"/>
            <ac:picMk id="7" creationId="{92C590FC-977E-E0DA-84C2-82CBB68047DB}"/>
          </ac:picMkLst>
        </pc:picChg>
        <pc:picChg chg="add del">
          <ac:chgData name="PALANIAPPAN Devarajan" userId="0ccb0e75-6f62-4860-b5c8-e1d1cc272866" providerId="ADAL" clId="{6BFA7752-9EC0-471E-AC56-E890149C7F72}" dt="2023-12-11T06:49:06.913" v="1708" actId="26606"/>
          <ac:picMkLst>
            <pc:docMk/>
            <pc:sldMk cId="2354769564" sldId="316"/>
            <ac:picMk id="7" creationId="{C6735399-2D74-DB1C-D78D-4090448C5CB5}"/>
          </ac:picMkLst>
        </pc:picChg>
        <pc:picChg chg="add del">
          <ac:chgData name="PALANIAPPAN Devarajan" userId="0ccb0e75-6f62-4860-b5c8-e1d1cc272866" providerId="ADAL" clId="{6BFA7752-9EC0-471E-AC56-E890149C7F72}" dt="2023-12-11T06:48:06.017" v="1681" actId="26606"/>
          <ac:picMkLst>
            <pc:docMk/>
            <pc:sldMk cId="2354769564" sldId="316"/>
            <ac:picMk id="7" creationId="{F2BF75B2-C67D-CA6E-EF0A-5D48ACE1C707}"/>
          </ac:picMkLst>
        </pc:picChg>
        <pc:picChg chg="add del">
          <ac:chgData name="PALANIAPPAN Devarajan" userId="0ccb0e75-6f62-4860-b5c8-e1d1cc272866" providerId="ADAL" clId="{6BFA7752-9EC0-471E-AC56-E890149C7F72}" dt="2023-12-11T06:48:50.235" v="1696" actId="26606"/>
          <ac:picMkLst>
            <pc:docMk/>
            <pc:sldMk cId="2354769564" sldId="316"/>
            <ac:picMk id="7" creationId="{F46EF5FB-B71C-2E62-4783-3216E4F060A3}"/>
          </ac:picMkLst>
        </pc:picChg>
        <pc:picChg chg="add del mod replId">
          <ac:chgData name="PALANIAPPAN Devarajan" userId="0ccb0e75-6f62-4860-b5c8-e1d1cc272866" providerId="ADAL" clId="{6BFA7752-9EC0-471E-AC56-E890149C7F72}" dt="2023-12-11T06:49:15.202" v="1716" actId="26606"/>
          <ac:picMkLst>
            <pc:docMk/>
            <pc:sldMk cId="2354769564" sldId="316"/>
            <ac:picMk id="55" creationId="{8E9DF04F-2E05-9A84-BF57-9895878489F2}"/>
          </ac:picMkLst>
        </pc:picChg>
        <pc:picChg chg="add del mod replId">
          <ac:chgData name="PALANIAPPAN Devarajan" userId="0ccb0e75-6f62-4860-b5c8-e1d1cc272866" providerId="ADAL" clId="{6BFA7752-9EC0-471E-AC56-E890149C7F72}" dt="2023-12-11T07:04:28.592" v="1806" actId="26606"/>
          <ac:picMkLst>
            <pc:docMk/>
            <pc:sldMk cId="2354769564" sldId="316"/>
            <ac:picMk id="56" creationId="{32C89CD3-8907-715D-F742-80A271AB4C07}"/>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12650819" sldId="317"/>
        </pc:sldMkLst>
        <pc:spChg chg="add del">
          <ac:chgData name="PALANIAPPAN Devarajan" userId="0ccb0e75-6f62-4860-b5c8-e1d1cc272866" providerId="ADAL" clId="{6BFA7752-9EC0-471E-AC56-E890149C7F72}" dt="2023-12-11T06:54:24.573" v="1744" actId="26606"/>
          <ac:spMkLst>
            <pc:docMk/>
            <pc:sldMk cId="1212650819" sldId="317"/>
            <ac:spMk id="8" creationId="{16B067B1-F4E5-4FDF-813D-C9E872E80075}"/>
          </ac:spMkLst>
        </pc:spChg>
        <pc:spChg chg="add del">
          <ac:chgData name="PALANIAPPAN Devarajan" userId="0ccb0e75-6f62-4860-b5c8-e1d1cc272866" providerId="ADAL" clId="{6BFA7752-9EC0-471E-AC56-E890149C7F72}" dt="2023-12-11T07:10:18.974" v="1961" actId="26606"/>
          <ac:spMkLst>
            <pc:docMk/>
            <pc:sldMk cId="1212650819" sldId="317"/>
            <ac:spMk id="10" creationId="{E2384209-CB15-4CDF-9D31-C44FD9A3F20D}"/>
          </ac:spMkLst>
        </pc:spChg>
        <pc:spChg chg="add del">
          <ac:chgData name="PALANIAPPAN Devarajan" userId="0ccb0e75-6f62-4860-b5c8-e1d1cc272866" providerId="ADAL" clId="{6BFA7752-9EC0-471E-AC56-E890149C7F72}" dt="2023-12-11T07:10:18.974" v="1961" actId="26606"/>
          <ac:spMkLst>
            <pc:docMk/>
            <pc:sldMk cId="1212650819" sldId="317"/>
            <ac:spMk id="11" creationId="{AB8C311F-7253-4AED-9701-7FC0708C41C7}"/>
          </ac:spMkLst>
        </pc:spChg>
        <pc:spChg chg="add del">
          <ac:chgData name="PALANIAPPAN Devarajan" userId="0ccb0e75-6f62-4860-b5c8-e1d1cc272866" providerId="ADAL" clId="{6BFA7752-9EC0-471E-AC56-E890149C7F72}" dt="2023-12-11T07:10:18.974" v="1961" actId="26606"/>
          <ac:spMkLst>
            <pc:docMk/>
            <pc:sldMk cId="1212650819" sldId="317"/>
            <ac:spMk id="12" creationId="{2633B3B5-CC90-43F0-8714-D31D1F3F0209}"/>
          </ac:spMkLst>
        </pc:spChg>
        <pc:spChg chg="add del">
          <ac:chgData name="PALANIAPPAN Devarajan" userId="0ccb0e75-6f62-4860-b5c8-e1d1cc272866" providerId="ADAL" clId="{6BFA7752-9EC0-471E-AC56-E890149C7F72}" dt="2023-12-11T07:10:18.974" v="1961" actId="26606"/>
          <ac:spMkLst>
            <pc:docMk/>
            <pc:sldMk cId="1212650819" sldId="317"/>
            <ac:spMk id="14" creationId="{A8D57A06-A426-446D-B02C-A2DC6B62E45E}"/>
          </ac:spMkLst>
        </pc:spChg>
        <pc:spChg chg="add del">
          <ac:chgData name="PALANIAPPAN Devarajan" userId="0ccb0e75-6f62-4860-b5c8-e1d1cc272866" providerId="ADAL" clId="{6BFA7752-9EC0-471E-AC56-E890149C7F72}" dt="2023-12-11T07:09:35.779" v="1950" actId="26606"/>
          <ac:spMkLst>
            <pc:docMk/>
            <pc:sldMk cId="1212650819" sldId="317"/>
            <ac:spMk id="19" creationId="{0B761509-3B9A-49A6-A84B-C3D86811697D}"/>
          </ac:spMkLst>
        </pc:spChg>
        <pc:spChg chg="add del">
          <ac:chgData name="PALANIAPPAN Devarajan" userId="0ccb0e75-6f62-4860-b5c8-e1d1cc272866" providerId="ADAL" clId="{6BFA7752-9EC0-471E-AC56-E890149C7F72}" dt="2023-12-11T07:09:35.779" v="1950" actId="26606"/>
          <ac:spMkLst>
            <pc:docMk/>
            <pc:sldMk cId="1212650819" sldId="317"/>
            <ac:spMk id="21" creationId="{91DE43FD-EB47-414A-B0AB-169B0FFFA527}"/>
          </ac:spMkLst>
        </pc:spChg>
        <pc:spChg chg="add del">
          <ac:chgData name="PALANIAPPAN Devarajan" userId="0ccb0e75-6f62-4860-b5c8-e1d1cc272866" providerId="ADAL" clId="{6BFA7752-9EC0-471E-AC56-E890149C7F72}" dt="2023-12-11T07:10:18.928" v="1959" actId="26606"/>
          <ac:spMkLst>
            <pc:docMk/>
            <pc:sldMk cId="1212650819" sldId="317"/>
            <ac:spMk id="25" creationId="{A8D57A06-A426-446D-B02C-A2DC6B62E45E}"/>
          </ac:spMkLst>
        </pc:spChg>
        <pc:spChg chg="add del">
          <ac:chgData name="PALANIAPPAN Devarajan" userId="0ccb0e75-6f62-4860-b5c8-e1d1cc272866" providerId="ADAL" clId="{6BFA7752-9EC0-471E-AC56-E890149C7F72}" dt="2023-12-11T07:09:43.707" v="1953" actId="26606"/>
          <ac:spMkLst>
            <pc:docMk/>
            <pc:sldMk cId="1212650819" sldId="317"/>
            <ac:spMk id="27" creationId="{32BC26D8-82FB-445E-AA49-62A77D7C1EE0}"/>
          </ac:spMkLst>
        </pc:spChg>
        <pc:spChg chg="add del">
          <ac:chgData name="PALANIAPPAN Devarajan" userId="0ccb0e75-6f62-4860-b5c8-e1d1cc272866" providerId="ADAL" clId="{6BFA7752-9EC0-471E-AC56-E890149C7F72}" dt="2023-12-11T07:09:43.707" v="1953" actId="26606"/>
          <ac:spMkLst>
            <pc:docMk/>
            <pc:sldMk cId="1212650819" sldId="317"/>
            <ac:spMk id="28" creationId="{CB44330D-EA18-4254-AA95-EB49948539B8}"/>
          </ac:spMkLst>
        </pc:spChg>
        <pc:spChg chg="add del">
          <ac:chgData name="PALANIAPPAN Devarajan" userId="0ccb0e75-6f62-4860-b5c8-e1d1cc272866" providerId="ADAL" clId="{6BFA7752-9EC0-471E-AC56-E890149C7F72}" dt="2023-12-11T07:10:15.134" v="1956" actId="26606"/>
          <ac:spMkLst>
            <pc:docMk/>
            <pc:sldMk cId="1212650819" sldId="317"/>
            <ac:spMk id="30" creationId="{E2BA2BD9-7B54-4190-8F06-3EF3658A0020}"/>
          </ac:spMkLst>
        </pc:spChg>
        <pc:spChg chg="add del">
          <ac:chgData name="PALANIAPPAN Devarajan" userId="0ccb0e75-6f62-4860-b5c8-e1d1cc272866" providerId="ADAL" clId="{6BFA7752-9EC0-471E-AC56-E890149C7F72}" dt="2023-12-11T07:10:18.928" v="1959" actId="26606"/>
          <ac:spMkLst>
            <pc:docMk/>
            <pc:sldMk cId="1212650819" sldId="317"/>
            <ac:spMk id="32" creationId="{AB8C311F-7253-4AED-9701-7FC0708C41C7}"/>
          </ac:spMkLst>
        </pc:spChg>
        <pc:spChg chg="add del">
          <ac:chgData name="PALANIAPPAN Devarajan" userId="0ccb0e75-6f62-4860-b5c8-e1d1cc272866" providerId="ADAL" clId="{6BFA7752-9EC0-471E-AC56-E890149C7F72}" dt="2023-12-11T07:10:18.928" v="1959" actId="26606"/>
          <ac:spMkLst>
            <pc:docMk/>
            <pc:sldMk cId="1212650819" sldId="317"/>
            <ac:spMk id="33" creationId="{E2384209-CB15-4CDF-9D31-C44FD9A3F20D}"/>
          </ac:spMkLst>
        </pc:spChg>
        <pc:spChg chg="add del">
          <ac:chgData name="PALANIAPPAN Devarajan" userId="0ccb0e75-6f62-4860-b5c8-e1d1cc272866" providerId="ADAL" clId="{6BFA7752-9EC0-471E-AC56-E890149C7F72}" dt="2023-12-11T07:10:18.928" v="1959" actId="26606"/>
          <ac:spMkLst>
            <pc:docMk/>
            <pc:sldMk cId="1212650819" sldId="317"/>
            <ac:spMk id="34" creationId="{2633B3B5-CC90-43F0-8714-D31D1F3F0209}"/>
          </ac:spMkLst>
        </pc:spChg>
        <pc:spChg chg="mod">
          <ac:chgData name="PALANIAPPAN Devarajan" userId="0ccb0e75-6f62-4860-b5c8-e1d1cc272866" providerId="ADAL" clId="{6BFA7752-9EC0-471E-AC56-E890149C7F72}" dt="2023-12-11T07:12:05.698" v="1978" actId="255"/>
          <ac:spMkLst>
            <pc:docMk/>
            <pc:sldMk cId="1212650819" sldId="317"/>
            <ac:spMk id="48" creationId="{1B42538B-E30F-4967-A6C1-8EBA775F4D60}"/>
          </ac:spMkLst>
        </pc:spChg>
        <pc:spChg chg="mod">
          <ac:chgData name="PALANIAPPAN Devarajan" userId="0ccb0e75-6f62-4860-b5c8-e1d1cc272866" providerId="ADAL" clId="{6BFA7752-9EC0-471E-AC56-E890149C7F72}" dt="2023-12-11T07:12:05.698" v="1978" actId="255"/>
          <ac:spMkLst>
            <pc:docMk/>
            <pc:sldMk cId="1212650819" sldId="317"/>
            <ac:spMk id="49" creationId="{9A6BD9AC-4DE7-4B20-8547-4E3B375C21F7}"/>
          </ac:spMkLst>
        </pc:spChg>
        <pc:spChg chg="add del">
          <ac:chgData name="PALANIAPPAN Devarajan" userId="0ccb0e75-6f62-4860-b5c8-e1d1cc272866" providerId="ADAL" clId="{6BFA7752-9EC0-471E-AC56-E890149C7F72}" dt="2023-12-11T07:11:24.030" v="1969" actId="26606"/>
          <ac:spMkLst>
            <pc:docMk/>
            <pc:sldMk cId="1212650819" sldId="317"/>
            <ac:spMk id="50" creationId="{0B761509-3B9A-49A6-A84B-C3D86811697D}"/>
          </ac:spMkLst>
        </pc:spChg>
        <pc:spChg chg="add del">
          <ac:chgData name="PALANIAPPAN Devarajan" userId="0ccb0e75-6f62-4860-b5c8-e1d1cc272866" providerId="ADAL" clId="{6BFA7752-9EC0-471E-AC56-E890149C7F72}" dt="2023-12-11T07:11:24.030" v="1969" actId="26606"/>
          <ac:spMkLst>
            <pc:docMk/>
            <pc:sldMk cId="1212650819" sldId="317"/>
            <ac:spMk id="51" creationId="{91DE43FD-EB47-414A-B0AB-169B0FFFA527}"/>
          </ac:spMkLst>
        </pc:spChg>
        <pc:spChg chg="add del">
          <ac:chgData name="PALANIAPPAN Devarajan" userId="0ccb0e75-6f62-4860-b5c8-e1d1cc272866" providerId="ADAL" clId="{6BFA7752-9EC0-471E-AC56-E890149C7F72}" dt="2023-12-11T07:12:14.577" v="1979" actId="26606"/>
          <ac:spMkLst>
            <pc:docMk/>
            <pc:sldMk cId="1212650819" sldId="317"/>
            <ac:spMk id="56" creationId="{0B761509-3B9A-49A6-A84B-C3D86811697D}"/>
          </ac:spMkLst>
        </pc:spChg>
        <pc:spChg chg="add del">
          <ac:chgData name="PALANIAPPAN Devarajan" userId="0ccb0e75-6f62-4860-b5c8-e1d1cc272866" providerId="ADAL" clId="{6BFA7752-9EC0-471E-AC56-E890149C7F72}" dt="2023-12-11T07:12:14.577" v="1979" actId="26606"/>
          <ac:spMkLst>
            <pc:docMk/>
            <pc:sldMk cId="1212650819" sldId="317"/>
            <ac:spMk id="57" creationId="{91DE43FD-EB47-414A-B0AB-169B0FFFA527}"/>
          </ac:spMkLst>
        </pc:spChg>
        <pc:grpChg chg="add del">
          <ac:chgData name="PALANIAPPAN Devarajan" userId="0ccb0e75-6f62-4860-b5c8-e1d1cc272866" providerId="ADAL" clId="{6BFA7752-9EC0-471E-AC56-E890149C7F72}" dt="2023-12-11T07:09:35.779" v="1950" actId="26606"/>
          <ac:grpSpMkLst>
            <pc:docMk/>
            <pc:sldMk cId="1212650819" sldId="317"/>
            <ac:grpSpMk id="23" creationId="{58495BCC-CE77-4CC2-952E-846F41119FD5}"/>
          </ac:grpSpMkLst>
        </pc:grpChg>
        <pc:grpChg chg="add del">
          <ac:chgData name="PALANIAPPAN Devarajan" userId="0ccb0e75-6f62-4860-b5c8-e1d1cc272866" providerId="ADAL" clId="{6BFA7752-9EC0-471E-AC56-E890149C7F72}" dt="2023-12-21T10:26:26.861" v="3414"/>
          <ac:grpSpMkLst>
            <pc:docMk/>
            <pc:sldMk cId="1212650819" sldId="317"/>
            <ac:grpSpMk id="36" creationId="{26176824-7946-6969-3841-DD5C101DF42D}"/>
          </ac:grpSpMkLst>
        </pc:grpChg>
        <pc:grpChg chg="add del">
          <ac:chgData name="PALANIAPPAN Devarajan" userId="0ccb0e75-6f62-4860-b5c8-e1d1cc272866" providerId="ADAL" clId="{6BFA7752-9EC0-471E-AC56-E890149C7F72}" dt="2023-12-11T07:11:07.654" v="1966" actId="26606"/>
          <ac:grpSpMkLst>
            <pc:docMk/>
            <pc:sldMk cId="1212650819" sldId="317"/>
            <ac:grpSpMk id="43" creationId="{26176824-7946-6969-3841-DD5C101DF42D}"/>
          </ac:grpSpMkLst>
        </pc:grpChg>
        <pc:grpChg chg="add del">
          <ac:chgData name="PALANIAPPAN Devarajan" userId="0ccb0e75-6f62-4860-b5c8-e1d1cc272866" providerId="ADAL" clId="{6BFA7752-9EC0-471E-AC56-E890149C7F72}" dt="2023-12-11T07:11:24.030" v="1969" actId="26606"/>
          <ac:grpSpMkLst>
            <pc:docMk/>
            <pc:sldMk cId="1212650819" sldId="317"/>
            <ac:grpSpMk id="52" creationId="{58495BCC-CE77-4CC2-952E-846F41119FD5}"/>
          </ac:grpSpMkLst>
        </pc:grpChg>
        <pc:grpChg chg="add del">
          <ac:chgData name="PALANIAPPAN Devarajan" userId="0ccb0e75-6f62-4860-b5c8-e1d1cc272866" providerId="ADAL" clId="{6BFA7752-9EC0-471E-AC56-E890149C7F72}" dt="2023-12-11T07:11:32.160" v="1972" actId="26606"/>
          <ac:grpSpMkLst>
            <pc:docMk/>
            <pc:sldMk cId="1212650819" sldId="317"/>
            <ac:grpSpMk id="54" creationId="{A182C109-9E4C-3C96-8794-9411573CBDAF}"/>
          </ac:grpSpMkLst>
        </pc:grpChg>
        <pc:grpChg chg="add del">
          <ac:chgData name="PALANIAPPAN Devarajan" userId="0ccb0e75-6f62-4860-b5c8-e1d1cc272866" providerId="ADAL" clId="{6BFA7752-9EC0-471E-AC56-E890149C7F72}" dt="2023-12-11T07:12:14.577" v="1979" actId="26606"/>
          <ac:grpSpMkLst>
            <pc:docMk/>
            <pc:sldMk cId="1212650819" sldId="317"/>
            <ac:grpSpMk id="58" creationId="{58495BCC-CE77-4CC2-952E-846F41119FD5}"/>
          </ac:grpSpMkLst>
        </pc:grpChg>
        <pc:picChg chg="add del mod replId">
          <ac:chgData name="PALANIAPPAN Devarajan" userId="0ccb0e75-6f62-4860-b5c8-e1d1cc272866" providerId="ADAL" clId="{6BFA7752-9EC0-471E-AC56-E890149C7F72}" dt="2023-12-11T07:12:14.577" v="1979" actId="26606"/>
          <ac:picMkLst>
            <pc:docMk/>
            <pc:sldMk cId="1212650819" sldId="317"/>
            <ac:picMk id="3" creationId="{0DC92360-AFDC-88DB-CA06-2D52C8772C76}"/>
          </ac:picMkLst>
        </pc:picChg>
        <pc:picChg chg="add del">
          <ac:chgData name="PALANIAPPAN Devarajan" userId="0ccb0e75-6f62-4860-b5c8-e1d1cc272866" providerId="ADAL" clId="{6BFA7752-9EC0-471E-AC56-E890149C7F72}" dt="2023-12-11T07:10:18.928" v="1959" actId="26606"/>
          <ac:picMkLst>
            <pc:docMk/>
            <pc:sldMk cId="1212650819" sldId="317"/>
            <ac:picMk id="3" creationId="{3FB773D6-39A3-ED0D-7108-F94AFC2C7D87}"/>
          </ac:picMkLst>
        </pc:picChg>
        <pc:picChg chg="add del">
          <ac:chgData name="PALANIAPPAN Devarajan" userId="0ccb0e75-6f62-4860-b5c8-e1d1cc272866" providerId="ADAL" clId="{6BFA7752-9EC0-471E-AC56-E890149C7F72}" dt="2023-12-11T07:10:15.134" v="1956" actId="26606"/>
          <ac:picMkLst>
            <pc:docMk/>
            <pc:sldMk cId="1212650819" sldId="317"/>
            <ac:picMk id="3" creationId="{473E140D-42FB-87F1-CB0A-15351AD3595B}"/>
          </ac:picMkLst>
        </pc:picChg>
        <pc:picChg chg="add del">
          <ac:chgData name="PALANIAPPAN Devarajan" userId="0ccb0e75-6f62-4860-b5c8-e1d1cc272866" providerId="ADAL" clId="{6BFA7752-9EC0-471E-AC56-E890149C7F72}" dt="2023-12-11T07:09:43.707" v="1953" actId="26606"/>
          <ac:picMkLst>
            <pc:docMk/>
            <pc:sldMk cId="1212650819" sldId="317"/>
            <ac:picMk id="3" creationId="{54E7A352-C774-79ED-37D4-FFF705283D1F}"/>
          </ac:picMkLst>
        </pc:picChg>
        <pc:picChg chg="add del">
          <ac:chgData name="PALANIAPPAN Devarajan" userId="0ccb0e75-6f62-4860-b5c8-e1d1cc272866" providerId="ADAL" clId="{6BFA7752-9EC0-471E-AC56-E890149C7F72}" dt="2023-12-11T07:11:32.160" v="1972" actId="26606"/>
          <ac:picMkLst>
            <pc:docMk/>
            <pc:sldMk cId="1212650819" sldId="317"/>
            <ac:picMk id="3" creationId="{A97FFE9E-7F57-D2E5-76D8-473BCAA6EE43}"/>
          </ac:picMkLst>
        </pc:picChg>
        <pc:picChg chg="add del">
          <ac:chgData name="PALANIAPPAN Devarajan" userId="0ccb0e75-6f62-4860-b5c8-e1d1cc272866" providerId="ADAL" clId="{6BFA7752-9EC0-471E-AC56-E890149C7F72}" dt="2023-12-11T07:09:35.779" v="1950" actId="26606"/>
          <ac:picMkLst>
            <pc:docMk/>
            <pc:sldMk cId="1212650819" sldId="317"/>
            <ac:picMk id="3" creationId="{B20981F8-E092-F25C-46D2-195D2107BD91}"/>
          </ac:picMkLst>
        </pc:picChg>
        <pc:picChg chg="add del">
          <ac:chgData name="PALANIAPPAN Devarajan" userId="0ccb0e75-6f62-4860-b5c8-e1d1cc272866" providerId="ADAL" clId="{6BFA7752-9EC0-471E-AC56-E890149C7F72}" dt="2023-12-11T06:54:24.573" v="1744" actId="26606"/>
          <ac:picMkLst>
            <pc:docMk/>
            <pc:sldMk cId="1212650819" sldId="317"/>
            <ac:picMk id="3" creationId="{BB60205E-4980-988A-844D-A96B88A77984}"/>
          </ac:picMkLst>
        </pc:picChg>
        <pc:picChg chg="add del">
          <ac:chgData name="PALANIAPPAN Devarajan" userId="0ccb0e75-6f62-4860-b5c8-e1d1cc272866" providerId="ADAL" clId="{6BFA7752-9EC0-471E-AC56-E890149C7F72}" dt="2023-12-11T07:11:07.654" v="1966" actId="26606"/>
          <ac:picMkLst>
            <pc:docMk/>
            <pc:sldMk cId="1212650819" sldId="317"/>
            <ac:picMk id="3" creationId="{CE1E7E43-5F94-0597-AF81-FB253BE5962E}"/>
          </ac:picMkLst>
        </pc:picChg>
        <pc:picChg chg="add del">
          <ac:chgData name="PALANIAPPAN Devarajan" userId="0ccb0e75-6f62-4860-b5c8-e1d1cc272866" providerId="ADAL" clId="{6BFA7752-9EC0-471E-AC56-E890149C7F72}" dt="2023-12-11T07:12:14.577" v="1979" actId="26606"/>
          <ac:picMkLst>
            <pc:docMk/>
            <pc:sldMk cId="1212650819" sldId="317"/>
            <ac:picMk id="3" creationId="{D5EEE201-9A7C-4268-7185-129726272CE3}"/>
          </ac:picMkLst>
        </pc:picChg>
        <pc:picChg chg="add del mod replId">
          <ac:chgData name="PALANIAPPAN Devarajan" userId="0ccb0e75-6f62-4860-b5c8-e1d1cc272866" providerId="ADAL" clId="{6BFA7752-9EC0-471E-AC56-E890149C7F72}" dt="2023-12-11T06:54:24.620" v="1746" actId="26606"/>
          <ac:picMkLst>
            <pc:docMk/>
            <pc:sldMk cId="1212650819" sldId="317"/>
            <ac:picMk id="13" creationId="{24BB994D-757C-6C25-6E45-84CB78E64243}"/>
          </ac:picMkLst>
        </pc:picChg>
        <pc:picChg chg="add del mod replId">
          <ac:chgData name="PALANIAPPAN Devarajan" userId="0ccb0e75-6f62-4860-b5c8-e1d1cc272866" providerId="ADAL" clId="{6BFA7752-9EC0-471E-AC56-E890149C7F72}" dt="2023-12-11T07:10:18.974" v="1961" actId="26606"/>
          <ac:picMkLst>
            <pc:docMk/>
            <pc:sldMk cId="1212650819" sldId="317"/>
            <ac:picMk id="39" creationId="{F1142EDF-5478-BDE5-886A-EEC5FF5D46F2}"/>
          </ac:picMkLst>
        </pc:picChg>
      </pc:sldChg>
      <pc:sldChg chg="addSp delSp modSp new mod setBg delDesignElem">
        <pc:chgData name="PALANIAPPAN Devarajan" userId="0ccb0e75-6f62-4860-b5c8-e1d1cc272866" providerId="ADAL" clId="{6BFA7752-9EC0-471E-AC56-E890149C7F72}" dt="2023-12-21T10:26:26.861" v="3414"/>
        <pc:sldMkLst>
          <pc:docMk/>
          <pc:sldMk cId="2339553640" sldId="318"/>
        </pc:sldMkLst>
        <pc:spChg chg="add del mod ord">
          <ac:chgData name="PALANIAPPAN Devarajan" userId="0ccb0e75-6f62-4860-b5c8-e1d1cc272866" providerId="ADAL" clId="{6BFA7752-9EC0-471E-AC56-E890149C7F72}" dt="2023-12-20T10:29:19.939" v="2770" actId="26606"/>
          <ac:spMkLst>
            <pc:docMk/>
            <pc:sldMk cId="2339553640" sldId="318"/>
            <ac:spMk id="2" creationId="{CF123E6F-81AA-6EC6-487A-1825576BE12E}"/>
          </ac:spMkLst>
        </pc:spChg>
        <pc:spChg chg="add del mod">
          <ac:chgData name="PALANIAPPAN Devarajan" userId="0ccb0e75-6f62-4860-b5c8-e1d1cc272866" providerId="ADAL" clId="{6BFA7752-9EC0-471E-AC56-E890149C7F72}" dt="2023-12-20T10:27:01.962" v="2745" actId="478"/>
          <ac:spMkLst>
            <pc:docMk/>
            <pc:sldMk cId="2339553640" sldId="318"/>
            <ac:spMk id="4" creationId="{015F5011-3BDC-2426-7E05-F854F3CA9376}"/>
          </ac:spMkLst>
        </pc:spChg>
        <pc:spChg chg="add del mod">
          <ac:chgData name="PALANIAPPAN Devarajan" userId="0ccb0e75-6f62-4860-b5c8-e1d1cc272866" providerId="ADAL" clId="{6BFA7752-9EC0-471E-AC56-E890149C7F72}" dt="2023-12-20T10:27:13.574" v="2748"/>
          <ac:spMkLst>
            <pc:docMk/>
            <pc:sldMk cId="2339553640" sldId="318"/>
            <ac:spMk id="6" creationId="{EBA8451F-DC4B-5E68-C956-CBD08D7F4C5F}"/>
          </ac:spMkLst>
        </pc:spChg>
        <pc:spChg chg="add del mod">
          <ac:chgData name="PALANIAPPAN Devarajan" userId="0ccb0e75-6f62-4860-b5c8-e1d1cc272866" providerId="ADAL" clId="{6BFA7752-9EC0-471E-AC56-E890149C7F72}" dt="2023-12-20T10:27:50.173" v="2759"/>
          <ac:spMkLst>
            <pc:docMk/>
            <pc:sldMk cId="2339553640" sldId="318"/>
            <ac:spMk id="7" creationId="{9BD19FA6-BF4A-D481-AAC7-1E77A7604CC1}"/>
          </ac:spMkLst>
        </pc:spChg>
        <pc:spChg chg="add del mod">
          <ac:chgData name="PALANIAPPAN Devarajan" userId="0ccb0e75-6f62-4860-b5c8-e1d1cc272866" providerId="ADAL" clId="{6BFA7752-9EC0-471E-AC56-E890149C7F72}" dt="2023-12-20T10:27:50.173" v="2757" actId="478"/>
          <ac:spMkLst>
            <pc:docMk/>
            <pc:sldMk cId="2339553640" sldId="318"/>
            <ac:spMk id="9" creationId="{57B75130-485B-CA0F-C46E-870350332E39}"/>
          </ac:spMkLst>
        </pc:spChg>
        <pc:spChg chg="add del mod">
          <ac:chgData name="PALANIAPPAN Devarajan" userId="0ccb0e75-6f62-4860-b5c8-e1d1cc272866" providerId="ADAL" clId="{6BFA7752-9EC0-471E-AC56-E890149C7F72}" dt="2023-12-20T11:04:03.182" v="2905" actId="26606"/>
          <ac:spMkLst>
            <pc:docMk/>
            <pc:sldMk cId="2339553640" sldId="318"/>
            <ac:spMk id="10" creationId="{1FA14BF0-2782-FA1E-B66A-1FB223B73D2B}"/>
          </ac:spMkLst>
        </pc:spChg>
        <pc:spChg chg="add del">
          <ac:chgData name="PALANIAPPAN Devarajan" userId="0ccb0e75-6f62-4860-b5c8-e1d1cc272866" providerId="ADAL" clId="{6BFA7752-9EC0-471E-AC56-E890149C7F72}" dt="2023-12-20T10:29:19.923" v="2769" actId="26606"/>
          <ac:spMkLst>
            <pc:docMk/>
            <pc:sldMk cId="2339553640" sldId="318"/>
            <ac:spMk id="16" creationId="{2550BE34-C2B8-49B8-8519-67A8CAD51AE9}"/>
          </ac:spMkLst>
        </pc:spChg>
        <pc:spChg chg="add del">
          <ac:chgData name="PALANIAPPAN Devarajan" userId="0ccb0e75-6f62-4860-b5c8-e1d1cc272866" providerId="ADAL" clId="{6BFA7752-9EC0-471E-AC56-E890149C7F72}" dt="2023-12-20T10:29:19.923" v="2769" actId="26606"/>
          <ac:spMkLst>
            <pc:docMk/>
            <pc:sldMk cId="2339553640" sldId="318"/>
            <ac:spMk id="18" creationId="{A7457DD9-5A45-400A-AB4B-4B4EDECA25F1}"/>
          </ac:spMkLst>
        </pc:spChg>
        <pc:spChg chg="add del">
          <ac:chgData name="PALANIAPPAN Devarajan" userId="0ccb0e75-6f62-4860-b5c8-e1d1cc272866" providerId="ADAL" clId="{6BFA7752-9EC0-471E-AC56-E890149C7F72}" dt="2023-12-20T10:29:19.923" v="2769" actId="26606"/>
          <ac:spMkLst>
            <pc:docMk/>
            <pc:sldMk cId="2339553640" sldId="318"/>
            <ac:spMk id="20" creationId="{441CF7D6-A660-431A-B0BB-140A0D5556B6}"/>
          </ac:spMkLst>
        </pc:spChg>
        <pc:spChg chg="add del">
          <ac:chgData name="PALANIAPPAN Devarajan" userId="0ccb0e75-6f62-4860-b5c8-e1d1cc272866" providerId="ADAL" clId="{6BFA7752-9EC0-471E-AC56-E890149C7F72}" dt="2023-12-20T10:29:19.923" v="2769" actId="26606"/>
          <ac:spMkLst>
            <pc:docMk/>
            <pc:sldMk cId="2339553640" sldId="318"/>
            <ac:spMk id="22" creationId="{0570A85B-3810-4F95-97B0-CBF4CCDB381C}"/>
          </ac:spMkLst>
        </pc:spChg>
        <pc:spChg chg="add del">
          <ac:chgData name="PALANIAPPAN Devarajan" userId="0ccb0e75-6f62-4860-b5c8-e1d1cc272866" providerId="ADAL" clId="{6BFA7752-9EC0-471E-AC56-E890149C7F72}" dt="2023-12-20T10:30:45.794" v="2799" actId="26606"/>
          <ac:spMkLst>
            <pc:docMk/>
            <pc:sldMk cId="2339553640" sldId="318"/>
            <ac:spMk id="30" creationId="{AF6CB648-9554-488A-B457-99CAAD1DA528}"/>
          </ac:spMkLst>
        </pc:spChg>
        <pc:spChg chg="add del">
          <ac:chgData name="PALANIAPPAN Devarajan" userId="0ccb0e75-6f62-4860-b5c8-e1d1cc272866" providerId="ADAL" clId="{6BFA7752-9EC0-471E-AC56-E890149C7F72}" dt="2023-12-20T10:30:45.794" v="2799" actId="26606"/>
          <ac:spMkLst>
            <pc:docMk/>
            <pc:sldMk cId="2339553640" sldId="318"/>
            <ac:spMk id="32" creationId="{E3ADCBE7-9330-1CDA-00EB-CDD12DB722FF}"/>
          </ac:spMkLst>
        </pc:spChg>
        <pc:spChg chg="add del">
          <ac:chgData name="PALANIAPPAN Devarajan" userId="0ccb0e75-6f62-4860-b5c8-e1d1cc272866" providerId="ADAL" clId="{6BFA7752-9EC0-471E-AC56-E890149C7F72}" dt="2023-12-20T10:31:01.992" v="2801" actId="26606"/>
          <ac:spMkLst>
            <pc:docMk/>
            <pc:sldMk cId="2339553640" sldId="318"/>
            <ac:spMk id="34" creationId="{2B97F24A-32CE-4C1C-A50D-3016B394DCFB}"/>
          </ac:spMkLst>
        </pc:spChg>
        <pc:spChg chg="add del">
          <ac:chgData name="PALANIAPPAN Devarajan" userId="0ccb0e75-6f62-4860-b5c8-e1d1cc272866" providerId="ADAL" clId="{6BFA7752-9EC0-471E-AC56-E890149C7F72}" dt="2023-12-20T10:31:01.992" v="2801" actId="26606"/>
          <ac:spMkLst>
            <pc:docMk/>
            <pc:sldMk cId="2339553640" sldId="318"/>
            <ac:spMk id="35" creationId="{CD8B4F24-440B-49E9-B85D-733523DC064B}"/>
          </ac:spMkLst>
        </pc:spChg>
        <pc:spChg chg="add del">
          <ac:chgData name="PALANIAPPAN Devarajan" userId="0ccb0e75-6f62-4860-b5c8-e1d1cc272866" providerId="ADAL" clId="{6BFA7752-9EC0-471E-AC56-E890149C7F72}" dt="2023-12-20T10:31:11.933" v="2803" actId="26606"/>
          <ac:spMkLst>
            <pc:docMk/>
            <pc:sldMk cId="2339553640" sldId="318"/>
            <ac:spMk id="37" creationId="{AF6CB648-9554-488A-B457-99CAAD1DA528}"/>
          </ac:spMkLst>
        </pc:spChg>
        <pc:spChg chg="add del">
          <ac:chgData name="PALANIAPPAN Devarajan" userId="0ccb0e75-6f62-4860-b5c8-e1d1cc272866" providerId="ADAL" clId="{6BFA7752-9EC0-471E-AC56-E890149C7F72}" dt="2023-12-20T10:31:11.933" v="2803" actId="26606"/>
          <ac:spMkLst>
            <pc:docMk/>
            <pc:sldMk cId="2339553640" sldId="318"/>
            <ac:spMk id="38" creationId="{E3ADCBE7-9330-1CDA-00EB-CDD12DB722FF}"/>
          </ac:spMkLst>
        </pc:spChg>
        <pc:spChg chg="add del">
          <ac:chgData name="PALANIAPPAN Devarajan" userId="0ccb0e75-6f62-4860-b5c8-e1d1cc272866" providerId="ADAL" clId="{6BFA7752-9EC0-471E-AC56-E890149C7F72}" dt="2023-12-20T10:31:13.613" v="2805" actId="26606"/>
          <ac:spMkLst>
            <pc:docMk/>
            <pc:sldMk cId="2339553640" sldId="318"/>
            <ac:spMk id="40" creationId="{B6FACB3C-9069-4791-BC5C-0DB7CD19B853}"/>
          </ac:spMkLst>
        </pc:spChg>
        <pc:spChg chg="add del">
          <ac:chgData name="PALANIAPPAN Devarajan" userId="0ccb0e75-6f62-4860-b5c8-e1d1cc272866" providerId="ADAL" clId="{6BFA7752-9EC0-471E-AC56-E890149C7F72}" dt="2023-12-20T10:31:13.613" v="2805" actId="26606"/>
          <ac:spMkLst>
            <pc:docMk/>
            <pc:sldMk cId="2339553640" sldId="318"/>
            <ac:spMk id="41" creationId="{71F2038E-D777-4B76-81DD-DD13EE91B9DD}"/>
          </ac:spMkLst>
        </pc:spChg>
        <pc:spChg chg="add del">
          <ac:chgData name="PALANIAPPAN Devarajan" userId="0ccb0e75-6f62-4860-b5c8-e1d1cc272866" providerId="ADAL" clId="{6BFA7752-9EC0-471E-AC56-E890149C7F72}" dt="2023-12-20T10:31:16.615" v="2807" actId="26606"/>
          <ac:spMkLst>
            <pc:docMk/>
            <pc:sldMk cId="2339553640" sldId="318"/>
            <ac:spMk id="47" creationId="{2B97F24A-32CE-4C1C-A50D-3016B394DCFB}"/>
          </ac:spMkLst>
        </pc:spChg>
        <pc:spChg chg="add del">
          <ac:chgData name="PALANIAPPAN Devarajan" userId="0ccb0e75-6f62-4860-b5c8-e1d1cc272866" providerId="ADAL" clId="{6BFA7752-9EC0-471E-AC56-E890149C7F72}" dt="2023-12-20T10:31:16.615" v="2807" actId="26606"/>
          <ac:spMkLst>
            <pc:docMk/>
            <pc:sldMk cId="2339553640" sldId="318"/>
            <ac:spMk id="48" creationId="{CD8B4F24-440B-49E9-B85D-733523DC064B}"/>
          </ac:spMkLst>
        </pc:spChg>
        <pc:spChg chg="add del">
          <ac:chgData name="PALANIAPPAN Devarajan" userId="0ccb0e75-6f62-4860-b5c8-e1d1cc272866" providerId="ADAL" clId="{6BFA7752-9EC0-471E-AC56-E890149C7F72}" dt="2023-12-20T10:31:20.450" v="2809" actId="26606"/>
          <ac:spMkLst>
            <pc:docMk/>
            <pc:sldMk cId="2339553640" sldId="318"/>
            <ac:spMk id="50" creationId="{2B97F24A-32CE-4C1C-A50D-3016B394DCFB}"/>
          </ac:spMkLst>
        </pc:spChg>
        <pc:spChg chg="add del">
          <ac:chgData name="PALANIAPPAN Devarajan" userId="0ccb0e75-6f62-4860-b5c8-e1d1cc272866" providerId="ADAL" clId="{6BFA7752-9EC0-471E-AC56-E890149C7F72}" dt="2023-12-20T10:31:20.450" v="2809" actId="26606"/>
          <ac:spMkLst>
            <pc:docMk/>
            <pc:sldMk cId="2339553640" sldId="318"/>
            <ac:spMk id="51" creationId="{CD8B4F24-440B-49E9-B85D-733523DC064B}"/>
          </ac:spMkLst>
        </pc:spChg>
        <pc:spChg chg="add del">
          <ac:chgData name="PALANIAPPAN Devarajan" userId="0ccb0e75-6f62-4860-b5c8-e1d1cc272866" providerId="ADAL" clId="{6BFA7752-9EC0-471E-AC56-E890149C7F72}" dt="2023-12-20T10:31:22.383" v="2811" actId="26606"/>
          <ac:spMkLst>
            <pc:docMk/>
            <pc:sldMk cId="2339553640" sldId="318"/>
            <ac:spMk id="53" creationId="{2EB492CD-616E-47F8-933B-5E2D952A0593}"/>
          </ac:spMkLst>
        </pc:spChg>
        <pc:spChg chg="add del">
          <ac:chgData name="PALANIAPPAN Devarajan" userId="0ccb0e75-6f62-4860-b5c8-e1d1cc272866" providerId="ADAL" clId="{6BFA7752-9EC0-471E-AC56-E890149C7F72}" dt="2023-12-20T10:31:22.383" v="2811" actId="26606"/>
          <ac:spMkLst>
            <pc:docMk/>
            <pc:sldMk cId="2339553640" sldId="318"/>
            <ac:spMk id="54" creationId="{59383CF9-23B5-4335-9B21-1791C4CF1C75}"/>
          </ac:spMkLst>
        </pc:spChg>
        <pc:spChg chg="add del">
          <ac:chgData name="PALANIAPPAN Devarajan" userId="0ccb0e75-6f62-4860-b5c8-e1d1cc272866" providerId="ADAL" clId="{6BFA7752-9EC0-471E-AC56-E890149C7F72}" dt="2023-12-20T10:31:22.383" v="2811" actId="26606"/>
          <ac:spMkLst>
            <pc:docMk/>
            <pc:sldMk cId="2339553640" sldId="318"/>
            <ac:spMk id="55" creationId="{0007FE00-9498-4706-B255-6437B0252C02}"/>
          </ac:spMkLst>
        </pc:spChg>
        <pc:spChg chg="add del">
          <ac:chgData name="PALANIAPPAN Devarajan" userId="0ccb0e75-6f62-4860-b5c8-e1d1cc272866" providerId="ADAL" clId="{6BFA7752-9EC0-471E-AC56-E890149C7F72}" dt="2023-12-20T10:31:26.564" v="2813" actId="26606"/>
          <ac:spMkLst>
            <pc:docMk/>
            <pc:sldMk cId="2339553640" sldId="318"/>
            <ac:spMk id="57" creationId="{0E3596DD-156A-473E-9BB3-C6A29F7574E9}"/>
          </ac:spMkLst>
        </pc:spChg>
        <pc:spChg chg="add del">
          <ac:chgData name="PALANIAPPAN Devarajan" userId="0ccb0e75-6f62-4860-b5c8-e1d1cc272866" providerId="ADAL" clId="{6BFA7752-9EC0-471E-AC56-E890149C7F72}" dt="2023-12-20T10:31:26.564" v="2813" actId="26606"/>
          <ac:spMkLst>
            <pc:docMk/>
            <pc:sldMk cId="2339553640" sldId="318"/>
            <ac:spMk id="58" creationId="{2C46C4D6-C474-4E92-B52E-944C1118F7B6}"/>
          </ac:spMkLst>
        </pc:spChg>
        <pc:spChg chg="add del">
          <ac:chgData name="PALANIAPPAN Devarajan" userId="0ccb0e75-6f62-4860-b5c8-e1d1cc272866" providerId="ADAL" clId="{6BFA7752-9EC0-471E-AC56-E890149C7F72}" dt="2023-12-20T10:31:32.034" v="2815" actId="26606"/>
          <ac:spMkLst>
            <pc:docMk/>
            <pc:sldMk cId="2339553640" sldId="318"/>
            <ac:spMk id="60" creationId="{AF6CB648-9554-488A-B457-99CAAD1DA528}"/>
          </ac:spMkLst>
        </pc:spChg>
        <pc:spChg chg="add del">
          <ac:chgData name="PALANIAPPAN Devarajan" userId="0ccb0e75-6f62-4860-b5c8-e1d1cc272866" providerId="ADAL" clId="{6BFA7752-9EC0-471E-AC56-E890149C7F72}" dt="2023-12-20T10:31:32.034" v="2815" actId="26606"/>
          <ac:spMkLst>
            <pc:docMk/>
            <pc:sldMk cId="2339553640" sldId="318"/>
            <ac:spMk id="61" creationId="{E3ADCBE7-9330-1CDA-00EB-CDD12DB722FF}"/>
          </ac:spMkLst>
        </pc:spChg>
        <pc:spChg chg="add del">
          <ac:chgData name="PALANIAPPAN Devarajan" userId="0ccb0e75-6f62-4860-b5c8-e1d1cc272866" providerId="ADAL" clId="{6BFA7752-9EC0-471E-AC56-E890149C7F72}" dt="2023-12-20T10:52:04.553" v="2890" actId="26606"/>
          <ac:spMkLst>
            <pc:docMk/>
            <pc:sldMk cId="2339553640" sldId="318"/>
            <ac:spMk id="70" creationId="{AF6CB648-9554-488A-B457-99CAAD1DA528}"/>
          </ac:spMkLst>
        </pc:spChg>
        <pc:spChg chg="add del">
          <ac:chgData name="PALANIAPPAN Devarajan" userId="0ccb0e75-6f62-4860-b5c8-e1d1cc272866" providerId="ADAL" clId="{6BFA7752-9EC0-471E-AC56-E890149C7F72}" dt="2023-12-20T10:52:04.553" v="2890" actId="26606"/>
          <ac:spMkLst>
            <pc:docMk/>
            <pc:sldMk cId="2339553640" sldId="318"/>
            <ac:spMk id="71" creationId="{E3ADCBE7-9330-1CDA-00EB-CDD12DB722FF}"/>
          </ac:spMkLst>
        </pc:spChg>
        <pc:spChg chg="add del">
          <ac:chgData name="PALANIAPPAN Devarajan" userId="0ccb0e75-6f62-4860-b5c8-e1d1cc272866" providerId="ADAL" clId="{6BFA7752-9EC0-471E-AC56-E890149C7F72}" dt="2023-12-20T10:36:41.837" v="2856" actId="26606"/>
          <ac:spMkLst>
            <pc:docMk/>
            <pc:sldMk cId="2339553640" sldId="318"/>
            <ac:spMk id="74" creationId="{AF6CB648-9554-488A-B457-99CAAD1DA528}"/>
          </ac:spMkLst>
        </pc:spChg>
        <pc:spChg chg="add del">
          <ac:chgData name="PALANIAPPAN Devarajan" userId="0ccb0e75-6f62-4860-b5c8-e1d1cc272866" providerId="ADAL" clId="{6BFA7752-9EC0-471E-AC56-E890149C7F72}" dt="2023-12-20T10:36:41.837" v="2856" actId="26606"/>
          <ac:spMkLst>
            <pc:docMk/>
            <pc:sldMk cId="2339553640" sldId="318"/>
            <ac:spMk id="75"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76" creationId="{DBC6133C-0615-4CE4-9132-37E609A9BDFA}"/>
          </ac:spMkLst>
        </pc:spChg>
        <pc:spChg chg="add del">
          <ac:chgData name="PALANIAPPAN Devarajan" userId="0ccb0e75-6f62-4860-b5c8-e1d1cc272866" providerId="ADAL" clId="{6BFA7752-9EC0-471E-AC56-E890149C7F72}" dt="2023-12-20T10:36:43.064" v="2858" actId="26606"/>
          <ac:spMkLst>
            <pc:docMk/>
            <pc:sldMk cId="2339553640" sldId="318"/>
            <ac:spMk id="77" creationId="{FE1EC756-41E9-4FD6-AD48-EF46A28137B7}"/>
          </ac:spMkLst>
        </pc:spChg>
        <pc:spChg chg="add del">
          <ac:chgData name="PALANIAPPAN Devarajan" userId="0ccb0e75-6f62-4860-b5c8-e1d1cc272866" providerId="ADAL" clId="{6BFA7752-9EC0-471E-AC56-E890149C7F72}" dt="2023-12-20T10:32:29.200" v="2822" actId="26606"/>
          <ac:spMkLst>
            <pc:docMk/>
            <pc:sldMk cId="2339553640" sldId="318"/>
            <ac:spMk id="78" creationId="{169CC832-2974-4E8D-90ED-3E2941BA7336}"/>
          </ac:spMkLst>
        </pc:spChg>
        <pc:spChg chg="add del">
          <ac:chgData name="PALANIAPPAN Devarajan" userId="0ccb0e75-6f62-4860-b5c8-e1d1cc272866" providerId="ADAL" clId="{6BFA7752-9EC0-471E-AC56-E890149C7F72}" dt="2023-12-20T10:36:27.793" v="2854" actId="26606"/>
          <ac:spMkLst>
            <pc:docMk/>
            <pc:sldMk cId="2339553640" sldId="318"/>
            <ac:spMk id="79" creationId="{AF6CB648-9554-488A-B457-99CAAD1DA528}"/>
          </ac:spMkLst>
        </pc:spChg>
        <pc:spChg chg="add del">
          <ac:chgData name="PALANIAPPAN Devarajan" userId="0ccb0e75-6f62-4860-b5c8-e1d1cc272866" providerId="ADAL" clId="{6BFA7752-9EC0-471E-AC56-E890149C7F72}" dt="2023-12-20T10:32:29.200" v="2822" actId="26606"/>
          <ac:spMkLst>
            <pc:docMk/>
            <pc:sldMk cId="2339553640" sldId="318"/>
            <ac:spMk id="80" creationId="{55222F96-971A-4F90-B841-6BAB416C7AC1}"/>
          </ac:spMkLst>
        </pc:spChg>
        <pc:spChg chg="add del">
          <ac:chgData name="PALANIAPPAN Devarajan" userId="0ccb0e75-6f62-4860-b5c8-e1d1cc272866" providerId="ADAL" clId="{6BFA7752-9EC0-471E-AC56-E890149C7F72}" dt="2023-12-20T10:36:27.793" v="2854" actId="26606"/>
          <ac:spMkLst>
            <pc:docMk/>
            <pc:sldMk cId="2339553640" sldId="318"/>
            <ac:spMk id="81"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82" creationId="{08980754-6F4B-43C9-B9BE-127B6BED6586}"/>
          </ac:spMkLst>
        </pc:spChg>
        <pc:spChg chg="add del">
          <ac:chgData name="PALANIAPPAN Devarajan" userId="0ccb0e75-6f62-4860-b5c8-e1d1cc272866" providerId="ADAL" clId="{6BFA7752-9EC0-471E-AC56-E890149C7F72}" dt="2023-12-20T10:32:29.200" v="2822" actId="26606"/>
          <ac:spMkLst>
            <pc:docMk/>
            <pc:sldMk cId="2339553640" sldId="318"/>
            <ac:spMk id="84" creationId="{2C1BBA94-3F40-40AA-8BB9-E69E25E537C1}"/>
          </ac:spMkLst>
        </pc:spChg>
        <pc:spChg chg="add del">
          <ac:chgData name="PALANIAPPAN Devarajan" userId="0ccb0e75-6f62-4860-b5c8-e1d1cc272866" providerId="ADAL" clId="{6BFA7752-9EC0-471E-AC56-E890149C7F72}" dt="2023-12-20T10:36:43.064" v="2858" actId="26606"/>
          <ac:spMkLst>
            <pc:docMk/>
            <pc:sldMk cId="2339553640" sldId="318"/>
            <ac:spMk id="85" creationId="{E66F6371-9EA5-9354-29DC-1D07B921F79C}"/>
          </ac:spMkLst>
        </pc:spChg>
        <pc:spChg chg="add del">
          <ac:chgData name="PALANIAPPAN Devarajan" userId="0ccb0e75-6f62-4860-b5c8-e1d1cc272866" providerId="ADAL" clId="{6BFA7752-9EC0-471E-AC56-E890149C7F72}" dt="2023-12-20T10:36:44.729" v="2860" actId="26606"/>
          <ac:spMkLst>
            <pc:docMk/>
            <pc:sldMk cId="2339553640" sldId="318"/>
            <ac:spMk id="87" creationId="{FE1EC756-41E9-4FD6-AD48-EF46A28137B7}"/>
          </ac:spMkLst>
        </pc:spChg>
        <pc:spChg chg="add del">
          <ac:chgData name="PALANIAPPAN Devarajan" userId="0ccb0e75-6f62-4860-b5c8-e1d1cc272866" providerId="ADAL" clId="{6BFA7752-9EC0-471E-AC56-E890149C7F72}" dt="2023-12-20T10:36:44.729" v="2860" actId="26606"/>
          <ac:spMkLst>
            <pc:docMk/>
            <pc:sldMk cId="2339553640" sldId="318"/>
            <ac:spMk id="88" creationId="{E66F6371-9EA5-9354-29DC-1D07B921F79C}"/>
          </ac:spMkLst>
        </pc:spChg>
        <pc:spChg chg="add del">
          <ac:chgData name="PALANIAPPAN Devarajan" userId="0ccb0e75-6f62-4860-b5c8-e1d1cc272866" providerId="ADAL" clId="{6BFA7752-9EC0-471E-AC56-E890149C7F72}" dt="2023-12-20T10:32:36.569" v="2826" actId="26606"/>
          <ac:spMkLst>
            <pc:docMk/>
            <pc:sldMk cId="2339553640" sldId="318"/>
            <ac:spMk id="89" creationId="{0288C6B4-AFC3-407F-A595-EFFD38D4CCAF}"/>
          </ac:spMkLst>
        </pc:spChg>
        <pc:spChg chg="add del">
          <ac:chgData name="PALANIAPPAN Devarajan" userId="0ccb0e75-6f62-4860-b5c8-e1d1cc272866" providerId="ADAL" clId="{6BFA7752-9EC0-471E-AC56-E890149C7F72}" dt="2023-12-20T10:32:36.569" v="2826" actId="26606"/>
          <ac:spMkLst>
            <pc:docMk/>
            <pc:sldMk cId="2339553640" sldId="318"/>
            <ac:spMk id="90" creationId="{CF236821-17FE-429B-8D2C-08E13A64EA40}"/>
          </ac:spMkLst>
        </pc:spChg>
        <pc:spChg chg="add del">
          <ac:chgData name="PALANIAPPAN Devarajan" userId="0ccb0e75-6f62-4860-b5c8-e1d1cc272866" providerId="ADAL" clId="{6BFA7752-9EC0-471E-AC56-E890149C7F72}" dt="2023-12-20T10:32:36.569" v="2826" actId="26606"/>
          <ac:spMkLst>
            <pc:docMk/>
            <pc:sldMk cId="2339553640" sldId="318"/>
            <ac:spMk id="91" creationId="{C0BDBCD2-E081-43AB-9119-C55465E59757}"/>
          </ac:spMkLst>
        </pc:spChg>
        <pc:spChg chg="add del">
          <ac:chgData name="PALANIAPPAN Devarajan" userId="0ccb0e75-6f62-4860-b5c8-e1d1cc272866" providerId="ADAL" clId="{6BFA7752-9EC0-471E-AC56-E890149C7F72}" dt="2023-12-20T10:32:36.569" v="2826" actId="26606"/>
          <ac:spMkLst>
            <pc:docMk/>
            <pc:sldMk cId="2339553640" sldId="318"/>
            <ac:spMk id="92" creationId="{98E79BE4-34FE-485A-98A5-92CE8F7C4743}"/>
          </ac:spMkLst>
        </pc:spChg>
        <pc:spChg chg="add del">
          <ac:chgData name="PALANIAPPAN Devarajan" userId="0ccb0e75-6f62-4860-b5c8-e1d1cc272866" providerId="ADAL" clId="{6BFA7752-9EC0-471E-AC56-E890149C7F72}" dt="2023-12-20T10:32:36.569" v="2826" actId="26606"/>
          <ac:spMkLst>
            <pc:docMk/>
            <pc:sldMk cId="2339553640" sldId="318"/>
            <ac:spMk id="93" creationId="{7A5F0580-5EE9-419F-96EE-B6529EF6E7D0}"/>
          </ac:spMkLst>
        </pc:spChg>
        <pc:spChg chg="add del">
          <ac:chgData name="PALANIAPPAN Devarajan" userId="0ccb0e75-6f62-4860-b5c8-e1d1cc272866" providerId="ADAL" clId="{6BFA7752-9EC0-471E-AC56-E890149C7F72}" dt="2023-12-20T10:36:45.672" v="2862" actId="26606"/>
          <ac:spMkLst>
            <pc:docMk/>
            <pc:sldMk cId="2339553640" sldId="318"/>
            <ac:spMk id="94" creationId="{FE1EC756-41E9-4FD6-AD48-EF46A28137B7}"/>
          </ac:spMkLst>
        </pc:spChg>
        <pc:spChg chg="add del">
          <ac:chgData name="PALANIAPPAN Devarajan" userId="0ccb0e75-6f62-4860-b5c8-e1d1cc272866" providerId="ADAL" clId="{6BFA7752-9EC0-471E-AC56-E890149C7F72}" dt="2023-12-20T10:32:39.751" v="2828" actId="26606"/>
          <ac:spMkLst>
            <pc:docMk/>
            <pc:sldMk cId="2339553640" sldId="318"/>
            <ac:spMk id="95" creationId="{0E3596DD-156A-473E-9BB3-C6A29F7574E9}"/>
          </ac:spMkLst>
        </pc:spChg>
        <pc:spChg chg="add del">
          <ac:chgData name="PALANIAPPAN Devarajan" userId="0ccb0e75-6f62-4860-b5c8-e1d1cc272866" providerId="ADAL" clId="{6BFA7752-9EC0-471E-AC56-E890149C7F72}" dt="2023-12-20T10:32:39.751" v="2828" actId="26606"/>
          <ac:spMkLst>
            <pc:docMk/>
            <pc:sldMk cId="2339553640" sldId="318"/>
            <ac:spMk id="96" creationId="{2C46C4D6-C474-4E92-B52E-944C1118F7B6}"/>
          </ac:spMkLst>
        </pc:spChg>
        <pc:spChg chg="add del">
          <ac:chgData name="PALANIAPPAN Devarajan" userId="0ccb0e75-6f62-4860-b5c8-e1d1cc272866" providerId="ADAL" clId="{6BFA7752-9EC0-471E-AC56-E890149C7F72}" dt="2023-12-20T10:36:45.672" v="2862" actId="26606"/>
          <ac:spMkLst>
            <pc:docMk/>
            <pc:sldMk cId="2339553640" sldId="318"/>
            <ac:spMk id="97" creationId="{E66F6371-9EA5-9354-29DC-1D07B921F79C}"/>
          </ac:spMkLst>
        </pc:spChg>
        <pc:spChg chg="add del">
          <ac:chgData name="PALANIAPPAN Devarajan" userId="0ccb0e75-6f62-4860-b5c8-e1d1cc272866" providerId="ADAL" clId="{6BFA7752-9EC0-471E-AC56-E890149C7F72}" dt="2023-12-20T10:32:42.105" v="2830" actId="26606"/>
          <ac:spMkLst>
            <pc:docMk/>
            <pc:sldMk cId="2339553640" sldId="318"/>
            <ac:spMk id="98" creationId="{2550BE34-C2B8-49B8-8519-67A8CAD51AE9}"/>
          </ac:spMkLst>
        </pc:spChg>
        <pc:spChg chg="add del">
          <ac:chgData name="PALANIAPPAN Devarajan" userId="0ccb0e75-6f62-4860-b5c8-e1d1cc272866" providerId="ADAL" clId="{6BFA7752-9EC0-471E-AC56-E890149C7F72}" dt="2023-12-20T10:32:42.105" v="2830" actId="26606"/>
          <ac:spMkLst>
            <pc:docMk/>
            <pc:sldMk cId="2339553640" sldId="318"/>
            <ac:spMk id="99" creationId="{A7457DD9-5A45-400A-AB4B-4B4EDECA25F1}"/>
          </ac:spMkLst>
        </pc:spChg>
        <pc:spChg chg="add del">
          <ac:chgData name="PALANIAPPAN Devarajan" userId="0ccb0e75-6f62-4860-b5c8-e1d1cc272866" providerId="ADAL" clId="{6BFA7752-9EC0-471E-AC56-E890149C7F72}" dt="2023-12-20T10:32:42.105" v="2830" actId="26606"/>
          <ac:spMkLst>
            <pc:docMk/>
            <pc:sldMk cId="2339553640" sldId="318"/>
            <ac:spMk id="100" creationId="{441CF7D6-A660-431A-B0BB-140A0D5556B6}"/>
          </ac:spMkLst>
        </pc:spChg>
        <pc:spChg chg="add del">
          <ac:chgData name="PALANIAPPAN Devarajan" userId="0ccb0e75-6f62-4860-b5c8-e1d1cc272866" providerId="ADAL" clId="{6BFA7752-9EC0-471E-AC56-E890149C7F72}" dt="2023-12-20T10:32:42.105" v="2830" actId="26606"/>
          <ac:spMkLst>
            <pc:docMk/>
            <pc:sldMk cId="2339553640" sldId="318"/>
            <ac:spMk id="101" creationId="{0570A85B-3810-4F95-97B0-CBF4CCDB381C}"/>
          </ac:spMkLst>
        </pc:spChg>
        <pc:spChg chg="add del">
          <ac:chgData name="PALANIAPPAN Devarajan" userId="0ccb0e75-6f62-4860-b5c8-e1d1cc272866" providerId="ADAL" clId="{6BFA7752-9EC0-471E-AC56-E890149C7F72}" dt="2023-12-20T10:36:59.887" v="2864" actId="26606"/>
          <ac:spMkLst>
            <pc:docMk/>
            <pc:sldMk cId="2339553640" sldId="318"/>
            <ac:spMk id="102" creationId="{AF6CB648-9554-488A-B457-99CAAD1DA528}"/>
          </ac:spMkLst>
        </pc:spChg>
        <pc:spChg chg="add del">
          <ac:chgData name="PALANIAPPAN Devarajan" userId="0ccb0e75-6f62-4860-b5c8-e1d1cc272866" providerId="ADAL" clId="{6BFA7752-9EC0-471E-AC56-E890149C7F72}" dt="2023-12-20T10:32:43.434" v="2832" actId="26606"/>
          <ac:spMkLst>
            <pc:docMk/>
            <pc:sldMk cId="2339553640" sldId="318"/>
            <ac:spMk id="103" creationId="{0E3596DD-156A-473E-9BB3-C6A29F7574E9}"/>
          </ac:spMkLst>
        </pc:spChg>
        <pc:spChg chg="add del">
          <ac:chgData name="PALANIAPPAN Devarajan" userId="0ccb0e75-6f62-4860-b5c8-e1d1cc272866" providerId="ADAL" clId="{6BFA7752-9EC0-471E-AC56-E890149C7F72}" dt="2023-12-20T10:32:43.434" v="2832" actId="26606"/>
          <ac:spMkLst>
            <pc:docMk/>
            <pc:sldMk cId="2339553640" sldId="318"/>
            <ac:spMk id="104" creationId="{2C46C4D6-C474-4E92-B52E-944C1118F7B6}"/>
          </ac:spMkLst>
        </pc:spChg>
        <pc:spChg chg="add del">
          <ac:chgData name="PALANIAPPAN Devarajan" userId="0ccb0e75-6f62-4860-b5c8-e1d1cc272866" providerId="ADAL" clId="{6BFA7752-9EC0-471E-AC56-E890149C7F72}" dt="2023-12-20T10:36:59.887" v="2864" actId="26606"/>
          <ac:spMkLst>
            <pc:docMk/>
            <pc:sldMk cId="2339553640" sldId="318"/>
            <ac:spMk id="105" creationId="{E3ADCBE7-9330-1CDA-00EB-CDD12DB722FF}"/>
          </ac:spMkLst>
        </pc:spChg>
        <pc:spChg chg="add del">
          <ac:chgData name="PALANIAPPAN Devarajan" userId="0ccb0e75-6f62-4860-b5c8-e1d1cc272866" providerId="ADAL" clId="{6BFA7752-9EC0-471E-AC56-E890149C7F72}" dt="2023-12-20T10:32:46.177" v="2834" actId="26606"/>
          <ac:spMkLst>
            <pc:docMk/>
            <pc:sldMk cId="2339553640" sldId="318"/>
            <ac:spMk id="106" creationId="{131BAD53-4E89-4F62-BBB7-26359763ED39}"/>
          </ac:spMkLst>
        </pc:spChg>
        <pc:spChg chg="add del">
          <ac:chgData name="PALANIAPPAN Devarajan" userId="0ccb0e75-6f62-4860-b5c8-e1d1cc272866" providerId="ADAL" clId="{6BFA7752-9EC0-471E-AC56-E890149C7F72}" dt="2023-12-20T10:32:46.177" v="2834" actId="26606"/>
          <ac:spMkLst>
            <pc:docMk/>
            <pc:sldMk cId="2339553640" sldId="318"/>
            <ac:spMk id="107" creationId="{62756DA2-40EB-4C6F-B962-5822FFB54FB6}"/>
          </ac:spMkLst>
        </pc:spChg>
        <pc:spChg chg="add del">
          <ac:chgData name="PALANIAPPAN Devarajan" userId="0ccb0e75-6f62-4860-b5c8-e1d1cc272866" providerId="ADAL" clId="{6BFA7752-9EC0-471E-AC56-E890149C7F72}" dt="2023-12-20T10:32:48.091" v="2837" actId="26606"/>
          <ac:spMkLst>
            <pc:docMk/>
            <pc:sldMk cId="2339553640" sldId="318"/>
            <ac:spMk id="109" creationId="{1A95671B-3CC6-4792-9114-B74FAEA224E6}"/>
          </ac:spMkLst>
        </pc:spChg>
        <pc:spChg chg="add del">
          <ac:chgData name="PALANIAPPAN Devarajan" userId="0ccb0e75-6f62-4860-b5c8-e1d1cc272866" providerId="ADAL" clId="{6BFA7752-9EC0-471E-AC56-E890149C7F72}" dt="2023-12-20T10:37:05.512" v="2868" actId="26606"/>
          <ac:spMkLst>
            <pc:docMk/>
            <pc:sldMk cId="2339553640" sldId="318"/>
            <ac:spMk id="110" creationId="{90B80AB5-04E5-2C2D-26E9-EF3A3DA3A442}"/>
          </ac:spMkLst>
        </pc:spChg>
        <pc:spChg chg="add del">
          <ac:chgData name="PALANIAPPAN Devarajan" userId="0ccb0e75-6f62-4860-b5c8-e1d1cc272866" providerId="ADAL" clId="{6BFA7752-9EC0-471E-AC56-E890149C7F72}" dt="2023-12-20T10:32:49.830" v="2840" actId="26606"/>
          <ac:spMkLst>
            <pc:docMk/>
            <pc:sldMk cId="2339553640" sldId="318"/>
            <ac:spMk id="111" creationId="{1A95671B-3CC6-4792-9114-B74FAEA224E6}"/>
          </ac:spMkLst>
        </pc:spChg>
        <pc:spChg chg="add del">
          <ac:chgData name="PALANIAPPAN Devarajan" userId="0ccb0e75-6f62-4860-b5c8-e1d1cc272866" providerId="ADAL" clId="{6BFA7752-9EC0-471E-AC56-E890149C7F72}" dt="2023-12-20T10:51:50.212" v="2887" actId="26606"/>
          <ac:spMkLst>
            <pc:docMk/>
            <pc:sldMk cId="2339553640" sldId="318"/>
            <ac:spMk id="115" creationId="{1B15ED52-F352-441B-82BF-E0EA34836D08}"/>
          </ac:spMkLst>
        </pc:spChg>
        <pc:spChg chg="add del">
          <ac:chgData name="PALANIAPPAN Devarajan" userId="0ccb0e75-6f62-4860-b5c8-e1d1cc272866" providerId="ADAL" clId="{6BFA7752-9EC0-471E-AC56-E890149C7F72}" dt="2023-12-20T10:32:58.607" v="2844" actId="26606"/>
          <ac:spMkLst>
            <pc:docMk/>
            <pc:sldMk cId="2339553640" sldId="318"/>
            <ac:spMk id="116" creationId="{2EB492CD-616E-47F8-933B-5E2D952A0593}"/>
          </ac:spMkLst>
        </pc:spChg>
        <pc:spChg chg="add del">
          <ac:chgData name="PALANIAPPAN Devarajan" userId="0ccb0e75-6f62-4860-b5c8-e1d1cc272866" providerId="ADAL" clId="{6BFA7752-9EC0-471E-AC56-E890149C7F72}" dt="2023-12-20T10:32:58.607" v="2844" actId="26606"/>
          <ac:spMkLst>
            <pc:docMk/>
            <pc:sldMk cId="2339553640" sldId="318"/>
            <ac:spMk id="117" creationId="{59383CF9-23B5-4335-9B21-1791C4CF1C75}"/>
          </ac:spMkLst>
        </pc:spChg>
        <pc:spChg chg="add del">
          <ac:chgData name="PALANIAPPAN Devarajan" userId="0ccb0e75-6f62-4860-b5c8-e1d1cc272866" providerId="ADAL" clId="{6BFA7752-9EC0-471E-AC56-E890149C7F72}" dt="2023-12-20T10:32:58.607" v="2844" actId="26606"/>
          <ac:spMkLst>
            <pc:docMk/>
            <pc:sldMk cId="2339553640" sldId="318"/>
            <ac:spMk id="118" creationId="{0007FE00-9498-4706-B255-6437B0252C02}"/>
          </ac:spMkLst>
        </pc:spChg>
        <pc:spChg chg="add del">
          <ac:chgData name="PALANIAPPAN Devarajan" userId="0ccb0e75-6f62-4860-b5c8-e1d1cc272866" providerId="ADAL" clId="{6BFA7752-9EC0-471E-AC56-E890149C7F72}" dt="2023-12-20T10:33:01.382" v="2846" actId="26606"/>
          <ac:spMkLst>
            <pc:docMk/>
            <pc:sldMk cId="2339553640" sldId="318"/>
            <ac:spMk id="120" creationId="{DBC6133C-0615-4CE4-9132-37E609A9BDFA}"/>
          </ac:spMkLst>
        </pc:spChg>
        <pc:spChg chg="add del">
          <ac:chgData name="PALANIAPPAN Devarajan" userId="0ccb0e75-6f62-4860-b5c8-e1d1cc272866" providerId="ADAL" clId="{6BFA7752-9EC0-471E-AC56-E890149C7F72}" dt="2023-12-20T10:33:01.382" v="2846" actId="26606"/>
          <ac:spMkLst>
            <pc:docMk/>
            <pc:sldMk cId="2339553640" sldId="318"/>
            <ac:spMk id="121" creationId="{169CC832-2974-4E8D-90ED-3E2941BA7336}"/>
          </ac:spMkLst>
        </pc:spChg>
        <pc:spChg chg="add del">
          <ac:chgData name="PALANIAPPAN Devarajan" userId="0ccb0e75-6f62-4860-b5c8-e1d1cc272866" providerId="ADAL" clId="{6BFA7752-9EC0-471E-AC56-E890149C7F72}" dt="2023-12-20T10:33:01.382" v="2846" actId="26606"/>
          <ac:spMkLst>
            <pc:docMk/>
            <pc:sldMk cId="2339553640" sldId="318"/>
            <ac:spMk id="122" creationId="{55222F96-971A-4F90-B841-6BAB416C7AC1}"/>
          </ac:spMkLst>
        </pc:spChg>
        <pc:spChg chg="add del">
          <ac:chgData name="PALANIAPPAN Devarajan" userId="0ccb0e75-6f62-4860-b5c8-e1d1cc272866" providerId="ADAL" clId="{6BFA7752-9EC0-471E-AC56-E890149C7F72}" dt="2023-12-20T10:33:01.382" v="2846" actId="26606"/>
          <ac:spMkLst>
            <pc:docMk/>
            <pc:sldMk cId="2339553640" sldId="318"/>
            <ac:spMk id="123" creationId="{08980754-6F4B-43C9-B9BE-127B6BED6586}"/>
          </ac:spMkLst>
        </pc:spChg>
        <pc:spChg chg="add del">
          <ac:chgData name="PALANIAPPAN Devarajan" userId="0ccb0e75-6f62-4860-b5c8-e1d1cc272866" providerId="ADAL" clId="{6BFA7752-9EC0-471E-AC56-E890149C7F72}" dt="2023-12-20T10:33:01.382" v="2846" actId="26606"/>
          <ac:spMkLst>
            <pc:docMk/>
            <pc:sldMk cId="2339553640" sldId="318"/>
            <ac:spMk id="124" creationId="{2C1BBA94-3F40-40AA-8BB9-E69E25E537C1}"/>
          </ac:spMkLst>
        </pc:spChg>
        <pc:spChg chg="add del">
          <ac:chgData name="PALANIAPPAN Devarajan" userId="0ccb0e75-6f62-4860-b5c8-e1d1cc272866" providerId="ADAL" clId="{6BFA7752-9EC0-471E-AC56-E890149C7F72}" dt="2023-12-20T10:51:50.212" v="2887" actId="26606"/>
          <ac:spMkLst>
            <pc:docMk/>
            <pc:sldMk cId="2339553640" sldId="318"/>
            <ac:spMk id="125" creationId="{3B2E3793-BFE6-45A2-9B7B-E18844431C99}"/>
          </ac:spMkLst>
        </pc:spChg>
        <pc:spChg chg="add del">
          <ac:chgData name="PALANIAPPAN Devarajan" userId="0ccb0e75-6f62-4860-b5c8-e1d1cc272866" providerId="ADAL" clId="{6BFA7752-9EC0-471E-AC56-E890149C7F72}" dt="2023-12-20T10:51:50.212" v="2887" actId="26606"/>
          <ac:spMkLst>
            <pc:docMk/>
            <pc:sldMk cId="2339553640" sldId="318"/>
            <ac:spMk id="126" creationId="{BC4C4868-CB8F-4AF9-9CDB-8108F2C19B67}"/>
          </ac:spMkLst>
        </pc:spChg>
        <pc:spChg chg="add del">
          <ac:chgData name="PALANIAPPAN Devarajan" userId="0ccb0e75-6f62-4860-b5c8-e1d1cc272866" providerId="ADAL" clId="{6BFA7752-9EC0-471E-AC56-E890149C7F72}" dt="2023-12-20T10:51:50.212" v="2887" actId="26606"/>
          <ac:spMkLst>
            <pc:docMk/>
            <pc:sldMk cId="2339553640" sldId="318"/>
            <ac:spMk id="127" creationId="{375E0459-6403-40CD-989D-56A4407CA12E}"/>
          </ac:spMkLst>
        </pc:spChg>
        <pc:spChg chg="add del">
          <ac:chgData name="PALANIAPPAN Devarajan" userId="0ccb0e75-6f62-4860-b5c8-e1d1cc272866" providerId="ADAL" clId="{6BFA7752-9EC0-471E-AC56-E890149C7F72}" dt="2023-12-20T10:37:15.892" v="2874" actId="26606"/>
          <ac:spMkLst>
            <pc:docMk/>
            <pc:sldMk cId="2339553640" sldId="318"/>
            <ac:spMk id="128" creationId="{058A14AF-9FB5-4CC7-BA35-E8E85D3EDF0E}"/>
          </ac:spMkLst>
        </pc:spChg>
        <pc:spChg chg="add del">
          <ac:chgData name="PALANIAPPAN Devarajan" userId="0ccb0e75-6f62-4860-b5c8-e1d1cc272866" providerId="ADAL" clId="{6BFA7752-9EC0-471E-AC56-E890149C7F72}" dt="2023-12-20T10:37:15.892" v="2874" actId="26606"/>
          <ac:spMkLst>
            <pc:docMk/>
            <pc:sldMk cId="2339553640" sldId="318"/>
            <ac:spMk id="129" creationId="{3A9A4357-BD1D-4622-A4FE-766E6AB8DE84}"/>
          </ac:spMkLst>
        </pc:spChg>
        <pc:spChg chg="add del">
          <ac:chgData name="PALANIAPPAN Devarajan" userId="0ccb0e75-6f62-4860-b5c8-e1d1cc272866" providerId="ADAL" clId="{6BFA7752-9EC0-471E-AC56-E890149C7F72}" dt="2023-12-20T10:37:15.892" v="2874" actId="26606"/>
          <ac:spMkLst>
            <pc:docMk/>
            <pc:sldMk cId="2339553640" sldId="318"/>
            <ac:spMk id="130" creationId="{E659831F-0D9A-4C63-9EBB-8435B85A440F}"/>
          </ac:spMkLst>
        </pc:spChg>
        <pc:spChg chg="add del">
          <ac:chgData name="PALANIAPPAN Devarajan" userId="0ccb0e75-6f62-4860-b5c8-e1d1cc272866" providerId="ADAL" clId="{6BFA7752-9EC0-471E-AC56-E890149C7F72}" dt="2023-12-20T10:37:15.892" v="2874" actId="26606"/>
          <ac:spMkLst>
            <pc:docMk/>
            <pc:sldMk cId="2339553640" sldId="318"/>
            <ac:spMk id="131" creationId="{E6995CE5-F890-4ABA-82A2-26507CE8D2A3}"/>
          </ac:spMkLst>
        </pc:spChg>
        <pc:spChg chg="add del">
          <ac:chgData name="PALANIAPPAN Devarajan" userId="0ccb0e75-6f62-4860-b5c8-e1d1cc272866" providerId="ADAL" clId="{6BFA7752-9EC0-471E-AC56-E890149C7F72}" dt="2023-12-20T10:51:50.212" v="2887" actId="26606"/>
          <ac:spMkLst>
            <pc:docMk/>
            <pc:sldMk cId="2339553640" sldId="318"/>
            <ac:spMk id="132" creationId="{53E5B1A8-3AC9-4BD1-9BBC-78CA94F2D1BA}"/>
          </ac:spMkLst>
        </pc:spChg>
        <pc:spChg chg="add del">
          <ac:chgData name="PALANIAPPAN Devarajan" userId="0ccb0e75-6f62-4860-b5c8-e1d1cc272866" providerId="ADAL" clId="{6BFA7752-9EC0-471E-AC56-E890149C7F72}" dt="2023-12-20T10:52:04.537" v="2889" actId="26606"/>
          <ac:spMkLst>
            <pc:docMk/>
            <pc:sldMk cId="2339553640" sldId="318"/>
            <ac:spMk id="133" creationId="{2EB492CD-616E-47F8-933B-5E2D952A0593}"/>
          </ac:spMkLst>
        </pc:spChg>
        <pc:spChg chg="add del">
          <ac:chgData name="PALANIAPPAN Devarajan" userId="0ccb0e75-6f62-4860-b5c8-e1d1cc272866" providerId="ADAL" clId="{6BFA7752-9EC0-471E-AC56-E890149C7F72}" dt="2023-12-20T10:52:04.537" v="2889" actId="26606"/>
          <ac:spMkLst>
            <pc:docMk/>
            <pc:sldMk cId="2339553640" sldId="318"/>
            <ac:spMk id="134" creationId="{59383CF9-23B5-4335-9B21-1791C4CF1C75}"/>
          </ac:spMkLst>
        </pc:spChg>
        <pc:spChg chg="add del">
          <ac:chgData name="PALANIAPPAN Devarajan" userId="0ccb0e75-6f62-4860-b5c8-e1d1cc272866" providerId="ADAL" clId="{6BFA7752-9EC0-471E-AC56-E890149C7F72}" dt="2023-12-20T10:52:04.537" v="2889" actId="26606"/>
          <ac:spMkLst>
            <pc:docMk/>
            <pc:sldMk cId="2339553640" sldId="318"/>
            <ac:spMk id="135" creationId="{0007FE00-9498-4706-B255-6437B0252C02}"/>
          </ac:spMkLst>
        </pc:spChg>
        <pc:spChg chg="add del">
          <ac:chgData name="PALANIAPPAN Devarajan" userId="0ccb0e75-6f62-4860-b5c8-e1d1cc272866" providerId="ADAL" clId="{6BFA7752-9EC0-471E-AC56-E890149C7F72}" dt="2023-12-20T10:52:33.869" v="2892" actId="26606"/>
          <ac:spMkLst>
            <pc:docMk/>
            <pc:sldMk cId="2339553640" sldId="318"/>
            <ac:spMk id="142" creationId="{2EB492CD-616E-47F8-933B-5E2D952A0593}"/>
          </ac:spMkLst>
        </pc:spChg>
        <pc:spChg chg="add del">
          <ac:chgData name="PALANIAPPAN Devarajan" userId="0ccb0e75-6f62-4860-b5c8-e1d1cc272866" providerId="ADAL" clId="{6BFA7752-9EC0-471E-AC56-E890149C7F72}" dt="2023-12-20T10:52:33.869" v="2892" actId="26606"/>
          <ac:spMkLst>
            <pc:docMk/>
            <pc:sldMk cId="2339553640" sldId="318"/>
            <ac:spMk id="144" creationId="{59383CF9-23B5-4335-9B21-1791C4CF1C75}"/>
          </ac:spMkLst>
        </pc:spChg>
        <pc:spChg chg="add del">
          <ac:chgData name="PALANIAPPAN Devarajan" userId="0ccb0e75-6f62-4860-b5c8-e1d1cc272866" providerId="ADAL" clId="{6BFA7752-9EC0-471E-AC56-E890149C7F72}" dt="2023-12-20T10:52:33.869" v="2892" actId="26606"/>
          <ac:spMkLst>
            <pc:docMk/>
            <pc:sldMk cId="2339553640" sldId="318"/>
            <ac:spMk id="146" creationId="{0007FE00-9498-4706-B255-6437B0252C02}"/>
          </ac:spMkLst>
        </pc:spChg>
        <pc:spChg chg="add del">
          <ac:chgData name="PALANIAPPAN Devarajan" userId="0ccb0e75-6f62-4860-b5c8-e1d1cc272866" providerId="ADAL" clId="{6BFA7752-9EC0-471E-AC56-E890149C7F72}" dt="2023-12-20T10:52:48.819" v="2902" actId="26606"/>
          <ac:spMkLst>
            <pc:docMk/>
            <pc:sldMk cId="2339553640" sldId="318"/>
            <ac:spMk id="160" creationId="{1FA14BF0-2782-FA1E-B66A-1FB223B73D2B}"/>
          </ac:spMkLst>
        </pc:spChg>
        <pc:spChg chg="add del">
          <ac:chgData name="PALANIAPPAN Devarajan" userId="0ccb0e75-6f62-4860-b5c8-e1d1cc272866" providerId="ADAL" clId="{6BFA7752-9EC0-471E-AC56-E890149C7F72}" dt="2023-12-20T11:04:03.166" v="2904" actId="26606"/>
          <ac:spMkLst>
            <pc:docMk/>
            <pc:sldMk cId="2339553640" sldId="318"/>
            <ac:spMk id="166" creationId="{1FA14BF0-2782-FA1E-B66A-1FB223B73D2B}"/>
          </ac:spMkLst>
        </pc:spChg>
        <pc:spChg chg="add del">
          <ac:chgData name="PALANIAPPAN Devarajan" userId="0ccb0e75-6f62-4860-b5c8-e1d1cc272866" providerId="ADAL" clId="{6BFA7752-9EC0-471E-AC56-E890149C7F72}" dt="2023-12-20T11:04:32.094" v="2909" actId="26606"/>
          <ac:spMkLst>
            <pc:docMk/>
            <pc:sldMk cId="2339553640" sldId="318"/>
            <ac:spMk id="168" creationId="{F541DB91-0B10-46D9-B34B-7BFF9602606D}"/>
          </ac:spMkLst>
        </pc:spChg>
        <pc:spChg chg="add del">
          <ac:chgData name="PALANIAPPAN Devarajan" userId="0ccb0e75-6f62-4860-b5c8-e1d1cc272866" providerId="ADAL" clId="{6BFA7752-9EC0-471E-AC56-E890149C7F72}" dt="2023-12-20T11:04:32.094" v="2909" actId="26606"/>
          <ac:spMkLst>
            <pc:docMk/>
            <pc:sldMk cId="2339553640" sldId="318"/>
            <ac:spMk id="169" creationId="{9CF7FE1C-8BC5-4B0C-A2BC-93AB72C90FDD}"/>
          </ac:spMkLst>
        </pc:spChg>
        <pc:spChg chg="add mod">
          <ac:chgData name="PALANIAPPAN Devarajan" userId="0ccb0e75-6f62-4860-b5c8-e1d1cc272866" providerId="ADAL" clId="{6BFA7752-9EC0-471E-AC56-E890149C7F72}" dt="2023-12-20T11:04:32.094" v="2909" actId="26606"/>
          <ac:spMkLst>
            <pc:docMk/>
            <pc:sldMk cId="2339553640" sldId="318"/>
            <ac:spMk id="170" creationId="{1FA14BF0-2782-FA1E-B66A-1FB223B73D2B}"/>
          </ac:spMkLst>
        </pc:spChg>
        <pc:grpChg chg="add del">
          <ac:chgData name="PALANIAPPAN Devarajan" userId="0ccb0e75-6f62-4860-b5c8-e1d1cc272866" providerId="ADAL" clId="{6BFA7752-9EC0-471E-AC56-E890149C7F72}" dt="2023-12-20T10:31:48.941" v="2820" actId="26606"/>
          <ac:grpSpMkLst>
            <pc:docMk/>
            <pc:sldMk cId="2339553640" sldId="318"/>
            <ac:grpSpMk id="24" creationId="{6258F736-B256-8039-9DC6-F4E49A5C5AD5}"/>
          </ac:grpSpMkLst>
        </pc:grpChg>
        <pc:grpChg chg="add del">
          <ac:chgData name="PALANIAPPAN Devarajan" userId="0ccb0e75-6f62-4860-b5c8-e1d1cc272866" providerId="ADAL" clId="{6BFA7752-9EC0-471E-AC56-E890149C7F72}" dt="2023-12-20T10:31:13.613" v="2805" actId="26606"/>
          <ac:grpSpMkLst>
            <pc:docMk/>
            <pc:sldMk cId="2339553640" sldId="318"/>
            <ac:grpSpMk id="42" creationId="{DD354807-230F-4402-B1B9-F733A8F1F190}"/>
          </ac:grpSpMkLst>
        </pc:grpChg>
        <pc:grpChg chg="add del">
          <ac:chgData name="PALANIAPPAN Devarajan" userId="0ccb0e75-6f62-4860-b5c8-e1d1cc272866" providerId="ADAL" clId="{6BFA7752-9EC0-471E-AC56-E890149C7F72}" dt="2023-12-20T10:31:42.216" v="2817" actId="26606"/>
          <ac:grpSpMkLst>
            <pc:docMk/>
            <pc:sldMk cId="2339553640" sldId="318"/>
            <ac:grpSpMk id="63" creationId="{7024687B-3153-123C-0A8C-D7D007FAF1BE}"/>
          </ac:grpSpMkLst>
        </pc:grpChg>
        <pc:grpChg chg="add del">
          <ac:chgData name="PALANIAPPAN Devarajan" userId="0ccb0e75-6f62-4860-b5c8-e1d1cc272866" providerId="ADAL" clId="{6BFA7752-9EC0-471E-AC56-E890149C7F72}" dt="2023-12-20T10:31:48.939" v="2819" actId="26606"/>
          <ac:grpSpMkLst>
            <pc:docMk/>
            <pc:sldMk cId="2339553640" sldId="318"/>
            <ac:grpSpMk id="66" creationId="{6258F736-B256-8039-9DC6-F4E49A5C5AD5}"/>
          </ac:grpSpMkLst>
        </pc:grpChg>
        <pc:grpChg chg="add del">
          <ac:chgData name="PALANIAPPAN Devarajan" userId="0ccb0e75-6f62-4860-b5c8-e1d1cc272866" providerId="ADAL" clId="{6BFA7752-9EC0-471E-AC56-E890149C7F72}" dt="2023-12-20T10:36:23.643" v="2852" actId="26606"/>
          <ac:grpSpMkLst>
            <pc:docMk/>
            <pc:sldMk cId="2339553640" sldId="318"/>
            <ac:grpSpMk id="73" creationId="{6258F736-B256-8039-9DC6-F4E49A5C5AD5}"/>
          </ac:grpSpMkLst>
        </pc:grpChg>
        <pc:grpChg chg="add del">
          <ac:chgData name="PALANIAPPAN Devarajan" userId="0ccb0e75-6f62-4860-b5c8-e1d1cc272866" providerId="ADAL" clId="{6BFA7752-9EC0-471E-AC56-E890149C7F72}" dt="2023-12-20T10:32:34.719" v="2824" actId="26606"/>
          <ac:grpSpMkLst>
            <pc:docMk/>
            <pc:sldMk cId="2339553640" sldId="318"/>
            <ac:grpSpMk id="86" creationId="{6258F736-B256-8039-9DC6-F4E49A5C5AD5}"/>
          </ac:grpSpMkLst>
        </pc:grpChg>
        <pc:grpChg chg="add del">
          <ac:chgData name="PALANIAPPAN Devarajan" userId="0ccb0e75-6f62-4860-b5c8-e1d1cc272866" providerId="ADAL" clId="{6BFA7752-9EC0-471E-AC56-E890149C7F72}" dt="2023-12-20T10:32:51.679" v="2842" actId="26606"/>
          <ac:grpSpMkLst>
            <pc:docMk/>
            <pc:sldMk cId="2339553640" sldId="318"/>
            <ac:grpSpMk id="113" creationId="{7024687B-3153-123C-0A8C-D7D007FAF1BE}"/>
          </ac:grpSpMkLst>
        </pc:grpChg>
        <pc:grpChg chg="add del">
          <ac:chgData name="PALANIAPPAN Devarajan" userId="0ccb0e75-6f62-4860-b5c8-e1d1cc272866" providerId="ADAL" clId="{6BFA7752-9EC0-471E-AC56-E890149C7F72}" dt="2023-12-20T10:37:13.532" v="2872" actId="26606"/>
          <ac:grpSpMkLst>
            <pc:docMk/>
            <pc:sldMk cId="2339553640" sldId="318"/>
            <ac:grpSpMk id="119" creationId="{16C73AF9-0D33-5C66-5D79-0D0129904B31}"/>
          </ac:grpSpMkLst>
        </pc:grpChg>
        <pc:grpChg chg="add del">
          <ac:chgData name="PALANIAPPAN Devarajan" userId="0ccb0e75-6f62-4860-b5c8-e1d1cc272866" providerId="ADAL" clId="{6BFA7752-9EC0-471E-AC56-E890149C7F72}" dt="2023-12-20T10:52:48.819" v="2902" actId="26606"/>
          <ac:grpSpMkLst>
            <pc:docMk/>
            <pc:sldMk cId="2339553640" sldId="318"/>
            <ac:grpSpMk id="158" creationId="{7024687B-3153-123C-0A8C-D7D007FAF1BE}"/>
          </ac:grpSpMkLst>
        </pc:grpChg>
        <pc:grpChg chg="add del">
          <ac:chgData name="PALANIAPPAN Devarajan" userId="0ccb0e75-6f62-4860-b5c8-e1d1cc272866" providerId="ADAL" clId="{6BFA7752-9EC0-471E-AC56-E890149C7F72}" dt="2023-12-20T11:04:03.166" v="2904" actId="26606"/>
          <ac:grpSpMkLst>
            <pc:docMk/>
            <pc:sldMk cId="2339553640" sldId="318"/>
            <ac:grpSpMk id="162" creationId="{7024687B-3153-123C-0A8C-D7D007FAF1BE}"/>
          </ac:grpSpMkLst>
        </pc:grpChg>
        <pc:graphicFrameChg chg="add del mod">
          <ac:chgData name="PALANIAPPAN Devarajan" userId="0ccb0e75-6f62-4860-b5c8-e1d1cc272866" providerId="ADAL" clId="{6BFA7752-9EC0-471E-AC56-E890149C7F72}" dt="2023-12-20T10:27:04.823" v="2746" actId="478"/>
          <ac:graphicFrameMkLst>
            <pc:docMk/>
            <pc:sldMk cId="2339553640" sldId="318"/>
            <ac:graphicFrameMk id="3" creationId="{7F140530-178E-10C6-307E-7DE03CDF1311}"/>
          </ac:graphicFrameMkLst>
        </pc:graphicFrameChg>
        <pc:graphicFrameChg chg="add del mod">
          <ac:chgData name="PALANIAPPAN Devarajan" userId="0ccb0e75-6f62-4860-b5c8-e1d1cc272866" providerId="ADAL" clId="{6BFA7752-9EC0-471E-AC56-E890149C7F72}" dt="2023-12-20T10:27:13.574" v="2748"/>
          <ac:graphicFrameMkLst>
            <pc:docMk/>
            <pc:sldMk cId="2339553640" sldId="318"/>
            <ac:graphicFrameMk id="5" creationId="{40AE93AE-6CCE-0C89-87A4-C5166CC90392}"/>
          </ac:graphicFrameMkLst>
        </pc:graphicFrameChg>
        <pc:graphicFrameChg chg="add del mod">
          <ac:chgData name="PALANIAPPAN Devarajan" userId="0ccb0e75-6f62-4860-b5c8-e1d1cc272866" providerId="ADAL" clId="{6BFA7752-9EC0-471E-AC56-E890149C7F72}" dt="2023-12-20T10:27:50.173" v="2757" actId="478"/>
          <ac:graphicFrameMkLst>
            <pc:docMk/>
            <pc:sldMk cId="2339553640" sldId="318"/>
            <ac:graphicFrameMk id="8" creationId="{B07153DF-490E-1820-581D-A3CA977F9F27}"/>
          </ac:graphicFrameMkLst>
        </pc:graphicFrameChg>
        <pc:graphicFrameChg chg="add del mod modGraphic">
          <ac:chgData name="PALANIAPPAN Devarajan" userId="0ccb0e75-6f62-4860-b5c8-e1d1cc272866" providerId="ADAL" clId="{6BFA7752-9EC0-471E-AC56-E890149C7F72}" dt="2023-12-20T10:40:21.714" v="2881" actId="21"/>
          <ac:graphicFrameMkLst>
            <pc:docMk/>
            <pc:sldMk cId="2339553640" sldId="318"/>
            <ac:graphicFrameMk id="11" creationId="{BD86D2A9-754F-1B84-1688-CADC4CA75CE3}"/>
          </ac:graphicFrameMkLst>
        </pc:graphicFrameChg>
        <pc:graphicFrameChg chg="add mod modGraphic">
          <ac:chgData name="PALANIAPPAN Devarajan" userId="0ccb0e75-6f62-4860-b5c8-e1d1cc272866" providerId="ADAL" clId="{6BFA7752-9EC0-471E-AC56-E890149C7F72}" dt="2023-12-20T11:04:32.094" v="2909"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6BFA7752-9EC0-471E-AC56-E890149C7F72}" dt="2023-12-20T10:36:27.793" v="2854" actId="26606"/>
          <ac:graphicFrameMkLst>
            <pc:docMk/>
            <pc:sldMk cId="2339553640" sldId="318"/>
            <ac:graphicFrameMk id="83" creationId="{0B57D104-080B-76DF-6B69-F51DF8EBCBB2}"/>
          </ac:graphicFrameMkLst>
        </pc:graphicFrameChg>
        <pc:graphicFrameChg chg="add del">
          <ac:chgData name="PALANIAPPAN Devarajan" userId="0ccb0e75-6f62-4860-b5c8-e1d1cc272866" providerId="ADAL" clId="{6BFA7752-9EC0-471E-AC56-E890149C7F72}" dt="2023-12-20T10:52:40.973" v="2896" actId="26606"/>
          <ac:graphicFrameMkLst>
            <pc:docMk/>
            <pc:sldMk cId="2339553640" sldId="318"/>
            <ac:graphicFrameMk id="139" creationId="{D64482C7-CBC4-9D4A-B321-019EA62FFC2B}"/>
          </ac:graphicFrameMkLst>
        </pc:graphicFrameChg>
        <pc:graphicFrameChg chg="add del">
          <ac:chgData name="PALANIAPPAN Devarajan" userId="0ccb0e75-6f62-4860-b5c8-e1d1cc272866" providerId="ADAL" clId="{6BFA7752-9EC0-471E-AC56-E890149C7F72}" dt="2023-12-20T10:52:42.341" v="2898" actId="26606"/>
          <ac:graphicFrameMkLst>
            <pc:docMk/>
            <pc:sldMk cId="2339553640" sldId="318"/>
            <ac:graphicFrameMk id="153" creationId="{588AE568-2036-C211-624A-31ACFCF07537}"/>
          </ac:graphicFrameMkLst>
        </pc:graphicFrameChg>
        <pc:graphicFrameChg chg="add del">
          <ac:chgData name="PALANIAPPAN Devarajan" userId="0ccb0e75-6f62-4860-b5c8-e1d1cc272866" providerId="ADAL" clId="{6BFA7752-9EC0-471E-AC56-E890149C7F72}" dt="2023-12-20T10:52:45.029" v="2900" actId="26606"/>
          <ac:graphicFrameMkLst>
            <pc:docMk/>
            <pc:sldMk cId="2339553640" sldId="318"/>
            <ac:graphicFrameMk id="156" creationId="{A22FE540-889F-7C25-661C-32D14F859709}"/>
          </ac:graphicFrameMkLst>
        </pc:graphicFrameChg>
        <pc:cxnChg chg="add del">
          <ac:chgData name="PALANIAPPAN Devarajan" userId="0ccb0e75-6f62-4860-b5c8-e1d1cc272866" providerId="ADAL" clId="{6BFA7752-9EC0-471E-AC56-E890149C7F72}" dt="2023-12-20T10:37:03.775" v="2866" actId="26606"/>
          <ac:cxnSpMkLst>
            <pc:docMk/>
            <pc:sldMk cId="2339553640" sldId="318"/>
            <ac:cxnSpMk id="108" creationId="{FC23E3B9-5ABF-58B3-E2B0-E9A5DAA90037}"/>
          </ac:cxnSpMkLst>
        </pc:cxnChg>
        <pc:cxnChg chg="add del">
          <ac:chgData name="PALANIAPPAN Devarajan" userId="0ccb0e75-6f62-4860-b5c8-e1d1cc272866" providerId="ADAL" clId="{6BFA7752-9EC0-471E-AC56-E890149C7F72}" dt="2023-12-20T10:37:05.512" v="2868" actId="26606"/>
          <ac:cxnSpMkLst>
            <pc:docMk/>
            <pc:sldMk cId="2339553640" sldId="318"/>
            <ac:cxnSpMk id="112" creationId="{FC23E3B9-5ABF-58B3-E2B0-E9A5DAA90037}"/>
          </ac:cxnSpMkLst>
        </pc:cxnChg>
        <pc:cxnChg chg="add del">
          <ac:chgData name="PALANIAPPAN Devarajan" userId="0ccb0e75-6f62-4860-b5c8-e1d1cc272866" providerId="ADAL" clId="{6BFA7752-9EC0-471E-AC56-E890149C7F72}" dt="2023-12-20T10:37:10.667" v="2870" actId="26606"/>
          <ac:cxnSpMkLst>
            <pc:docMk/>
            <pc:sldMk cId="2339553640" sldId="318"/>
            <ac:cxnSpMk id="114" creationId="{1503BFE4-729B-D9D0-C17B-501E6AF1127A}"/>
          </ac:cxnSpMkLst>
        </pc:cxnChg>
        <pc:cxnChg chg="add del">
          <ac:chgData name="PALANIAPPAN Devarajan" userId="0ccb0e75-6f62-4860-b5c8-e1d1cc272866" providerId="ADAL" clId="{6BFA7752-9EC0-471E-AC56-E890149C7F72}" dt="2023-12-20T11:04:03.182" v="2905" actId="26606"/>
          <ac:cxnSpMkLst>
            <pc:docMk/>
            <pc:sldMk cId="2339553640" sldId="318"/>
            <ac:cxnSpMk id="137" creationId="{1503BFE4-729B-D9D0-C17B-501E6AF1127A}"/>
          </ac:cxnSpMkLst>
        </pc:cxnChg>
        <pc:cxnChg chg="add del">
          <ac:chgData name="PALANIAPPAN Devarajan" userId="0ccb0e75-6f62-4860-b5c8-e1d1cc272866" providerId="ADAL" clId="{6BFA7752-9EC0-471E-AC56-E890149C7F72}" dt="2023-12-20T10:52:37.484" v="2894" actId="26606"/>
          <ac:cxnSpMkLst>
            <pc:docMk/>
            <pc:sldMk cId="2339553640" sldId="318"/>
            <ac:cxnSpMk id="148" creationId="{1503BFE4-729B-D9D0-C17B-501E6AF1127A}"/>
          </ac:cxnSpMkLst>
        </pc:cxnChg>
        <pc:cxnChg chg="add del">
          <ac:chgData name="PALANIAPPAN Devarajan" userId="0ccb0e75-6f62-4860-b5c8-e1d1cc272866" providerId="ADAL" clId="{6BFA7752-9EC0-471E-AC56-E890149C7F72}" dt="2023-12-20T10:52:40.973" v="2896" actId="26606"/>
          <ac:cxnSpMkLst>
            <pc:docMk/>
            <pc:sldMk cId="2339553640" sldId="318"/>
            <ac:cxnSpMk id="150" creationId="{1503BFE4-729B-D9D0-C17B-501E6AF1127A}"/>
          </ac:cxnSpMkLst>
        </pc:cxnChg>
        <pc:cxnChg chg="add del">
          <ac:chgData name="PALANIAPPAN Devarajan" userId="0ccb0e75-6f62-4860-b5c8-e1d1cc272866" providerId="ADAL" clId="{6BFA7752-9EC0-471E-AC56-E890149C7F72}" dt="2023-12-20T10:52:42.341" v="2898" actId="26606"/>
          <ac:cxnSpMkLst>
            <pc:docMk/>
            <pc:sldMk cId="2339553640" sldId="318"/>
            <ac:cxnSpMk id="152" creationId="{1503BFE4-729B-D9D0-C17B-501E6AF1127A}"/>
          </ac:cxnSpMkLst>
        </pc:cxnChg>
        <pc:cxnChg chg="add del">
          <ac:chgData name="PALANIAPPAN Devarajan" userId="0ccb0e75-6f62-4860-b5c8-e1d1cc272866" providerId="ADAL" clId="{6BFA7752-9EC0-471E-AC56-E890149C7F72}" dt="2023-12-20T10:52:45.029" v="2900" actId="26606"/>
          <ac:cxnSpMkLst>
            <pc:docMk/>
            <pc:sldMk cId="2339553640" sldId="318"/>
            <ac:cxnSpMk id="155" creationId="{1503BFE4-729B-D9D0-C17B-501E6AF1127A}"/>
          </ac:cxnSpMkLst>
        </pc:cxnChg>
        <pc:cxnChg chg="add del">
          <ac:chgData name="PALANIAPPAN Devarajan" userId="0ccb0e75-6f62-4860-b5c8-e1d1cc272866" providerId="ADAL" clId="{6BFA7752-9EC0-471E-AC56-E890149C7F72}" dt="2023-12-21T10:26:26.861" v="3414"/>
          <ac:cxnSpMkLst>
            <pc:docMk/>
            <pc:sldMk cId="2339553640" sldId="318"/>
            <ac:cxnSpMk id="175" creationId="{1503BFE4-729B-D9D0-C17B-501E6AF1127A}"/>
          </ac:cxnSpMkLst>
        </pc:cxnChg>
      </pc:sldChg>
      <pc:sldChg chg="addSp delSp modSp new del mod setBg">
        <pc:chgData name="PALANIAPPAN Devarajan" userId="0ccb0e75-6f62-4860-b5c8-e1d1cc272866" providerId="ADAL" clId="{6BFA7752-9EC0-471E-AC56-E890149C7F72}" dt="2023-12-15T08:35:29.034" v="2067" actId="47"/>
        <pc:sldMkLst>
          <pc:docMk/>
          <pc:sldMk cId="4246458364" sldId="318"/>
        </pc:sldMkLst>
        <pc:spChg chg="add del">
          <ac:chgData name="PALANIAPPAN Devarajan" userId="0ccb0e75-6f62-4860-b5c8-e1d1cc272866" providerId="ADAL" clId="{6BFA7752-9EC0-471E-AC56-E890149C7F72}" dt="2023-12-11T07:05:19.250" v="1837" actId="26606"/>
          <ac:spMkLst>
            <pc:docMk/>
            <pc:sldMk cId="4246458364" sldId="318"/>
            <ac:spMk id="7" creationId="{73EDB3DA-AEF0-428A-A317-C42827E6C836}"/>
          </ac:spMkLst>
        </pc:spChg>
        <pc:spChg chg="add del">
          <ac:chgData name="PALANIAPPAN Devarajan" userId="0ccb0e75-6f62-4860-b5c8-e1d1cc272866" providerId="ADAL" clId="{6BFA7752-9EC0-471E-AC56-E890149C7F72}" dt="2023-12-11T07:05:19.250" v="1837" actId="26606"/>
          <ac:spMkLst>
            <pc:docMk/>
            <pc:sldMk cId="4246458364" sldId="318"/>
            <ac:spMk id="8" creationId="{4A06AD8B-0227-4FF6-AEB4-C66C5A5398C1}"/>
          </ac:spMkLst>
        </pc:spChg>
        <pc:spChg chg="add del">
          <ac:chgData name="PALANIAPPAN Devarajan" userId="0ccb0e75-6f62-4860-b5c8-e1d1cc272866" providerId="ADAL" clId="{6BFA7752-9EC0-471E-AC56-E890149C7F72}" dt="2023-12-11T07:05:19.250" v="1837" actId="26606"/>
          <ac:spMkLst>
            <pc:docMk/>
            <pc:sldMk cId="4246458364" sldId="318"/>
            <ac:spMk id="9" creationId="{5DFACEB2-7564-4FB9-B739-C2CE339BA3D2}"/>
          </ac:spMkLst>
        </pc:spChg>
        <pc:spChg chg="add del">
          <ac:chgData name="PALANIAPPAN Devarajan" userId="0ccb0e75-6f62-4860-b5c8-e1d1cc272866" providerId="ADAL" clId="{6BFA7752-9EC0-471E-AC56-E890149C7F72}" dt="2023-12-11T07:05:06.638" v="1822" actId="26606"/>
          <ac:spMkLst>
            <pc:docMk/>
            <pc:sldMk cId="4246458364" sldId="318"/>
            <ac:spMk id="10" creationId="{73EDB3DA-AEF0-428A-A317-C42827E6C836}"/>
          </ac:spMkLst>
        </pc:spChg>
        <pc:spChg chg="add del">
          <ac:chgData name="PALANIAPPAN Devarajan" userId="0ccb0e75-6f62-4860-b5c8-e1d1cc272866" providerId="ADAL" clId="{6BFA7752-9EC0-471E-AC56-E890149C7F72}" dt="2023-12-11T07:05:31.588" v="1849" actId="26606"/>
          <ac:spMkLst>
            <pc:docMk/>
            <pc:sldMk cId="4246458364" sldId="318"/>
            <ac:spMk id="11" creationId="{5F9CFCE6-877F-4858-B8BD-2C52CA8AFBC4}"/>
          </ac:spMkLst>
        </pc:spChg>
        <pc:spChg chg="add del">
          <ac:chgData name="PALANIAPPAN Devarajan" userId="0ccb0e75-6f62-4860-b5c8-e1d1cc272866" providerId="ADAL" clId="{6BFA7752-9EC0-471E-AC56-E890149C7F72}" dt="2023-12-11T07:05:06.638" v="1822" actId="26606"/>
          <ac:spMkLst>
            <pc:docMk/>
            <pc:sldMk cId="4246458364" sldId="318"/>
            <ac:spMk id="12" creationId="{4A06AD8B-0227-4FF6-AEB4-C66C5A5398C1}"/>
          </ac:spMkLst>
        </pc:spChg>
        <pc:spChg chg="add del">
          <ac:chgData name="PALANIAPPAN Devarajan" userId="0ccb0e75-6f62-4860-b5c8-e1d1cc272866" providerId="ADAL" clId="{6BFA7752-9EC0-471E-AC56-E890149C7F72}" dt="2023-12-11T07:05:06.638" v="1822" actId="26606"/>
          <ac:spMkLst>
            <pc:docMk/>
            <pc:sldMk cId="4246458364" sldId="318"/>
            <ac:spMk id="14" creationId="{5DFACEB2-7564-4FB9-B739-C2CE339BA3D2}"/>
          </ac:spMkLst>
        </pc:spChg>
        <pc:spChg chg="add del">
          <ac:chgData name="PALANIAPPAN Devarajan" userId="0ccb0e75-6f62-4860-b5c8-e1d1cc272866" providerId="ADAL" clId="{6BFA7752-9EC0-471E-AC56-E890149C7F72}" dt="2023-12-11T07:05:31.588" v="1849" actId="26606"/>
          <ac:spMkLst>
            <pc:docMk/>
            <pc:sldMk cId="4246458364" sldId="318"/>
            <ac:spMk id="15" creationId="{8213F8A0-12AE-4514-8372-0DD766EC28EE}"/>
          </ac:spMkLst>
        </pc:spChg>
        <pc:spChg chg="add del">
          <ac:chgData name="PALANIAPPAN Devarajan" userId="0ccb0e75-6f62-4860-b5c8-e1d1cc272866" providerId="ADAL" clId="{6BFA7752-9EC0-471E-AC56-E890149C7F72}" dt="2023-12-11T07:05:23.535" v="1843" actId="26606"/>
          <ac:spMkLst>
            <pc:docMk/>
            <pc:sldMk cId="4246458364" sldId="318"/>
            <ac:spMk id="17" creationId="{B527B32F-07F3-4C94-B09B-8C8F310F0D56}"/>
          </ac:spMkLst>
        </pc:spChg>
        <pc:spChg chg="add del">
          <ac:chgData name="PALANIAPPAN Devarajan" userId="0ccb0e75-6f62-4860-b5c8-e1d1cc272866" providerId="ADAL" clId="{6BFA7752-9EC0-471E-AC56-E890149C7F72}" dt="2023-12-11T07:05:23.535" v="1843" actId="26606"/>
          <ac:spMkLst>
            <pc:docMk/>
            <pc:sldMk cId="4246458364" sldId="318"/>
            <ac:spMk id="18"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19" creationId="{B527B32F-07F3-4C94-B09B-8C8F310F0D56}"/>
          </ac:spMkLst>
        </pc:spChg>
        <pc:spChg chg="add del">
          <ac:chgData name="PALANIAPPAN Devarajan" userId="0ccb0e75-6f62-4860-b5c8-e1d1cc272866" providerId="ADAL" clId="{6BFA7752-9EC0-471E-AC56-E890149C7F72}" dt="2023-12-11T07:05:11.039" v="1828" actId="26606"/>
          <ac:spMkLst>
            <pc:docMk/>
            <pc:sldMk cId="4246458364" sldId="318"/>
            <ac:spMk id="20"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21" creationId="{3DC4C688-715E-4A31-AB90-6A5752887D8A}"/>
          </ac:spMkLst>
        </pc:spChg>
        <pc:spChg chg="add del">
          <ac:chgData name="PALANIAPPAN Devarajan" userId="0ccb0e75-6f62-4860-b5c8-e1d1cc272866" providerId="ADAL" clId="{6BFA7752-9EC0-471E-AC56-E890149C7F72}" dt="2023-12-11T07:05:23.535" v="1843" actId="26606"/>
          <ac:spMkLst>
            <pc:docMk/>
            <pc:sldMk cId="4246458364" sldId="318"/>
            <ac:spMk id="22" creationId="{3DC4C688-715E-4A31-AB90-6A5752887D8A}"/>
          </ac:spMkLst>
        </pc:spChg>
        <pc:spChg chg="add del">
          <ac:chgData name="PALANIAPPAN Devarajan" userId="0ccb0e75-6f62-4860-b5c8-e1d1cc272866" providerId="ADAL" clId="{6BFA7752-9EC0-471E-AC56-E890149C7F72}" dt="2023-12-11T07:05:31.588" v="1849" actId="26606"/>
          <ac:spMkLst>
            <pc:docMk/>
            <pc:sldMk cId="4246458364" sldId="318"/>
            <ac:spMk id="23" creationId="{9EFF17D4-9A8C-4CE5-B096-D8CCD4400437}"/>
          </ac:spMkLst>
        </pc:spChg>
        <pc:spChg chg="add del">
          <ac:chgData name="PALANIAPPAN Devarajan" userId="0ccb0e75-6f62-4860-b5c8-e1d1cc272866" providerId="ADAL" clId="{6BFA7752-9EC0-471E-AC56-E890149C7F72}" dt="2023-12-11T07:05:14.726" v="1831" actId="26606"/>
          <ac:spMkLst>
            <pc:docMk/>
            <pc:sldMk cId="4246458364" sldId="318"/>
            <ac:spMk id="24" creationId="{22F15A2D-2324-487D-A02A-BF46C5C580EB}"/>
          </ac:spMkLst>
        </pc:spChg>
        <pc:spChg chg="add del">
          <ac:chgData name="PALANIAPPAN Devarajan" userId="0ccb0e75-6f62-4860-b5c8-e1d1cc272866" providerId="ADAL" clId="{6BFA7752-9EC0-471E-AC56-E890149C7F72}" dt="2023-12-11T07:05:14.726" v="1831" actId="26606"/>
          <ac:spMkLst>
            <pc:docMk/>
            <pc:sldMk cId="4246458364" sldId="318"/>
            <ac:spMk id="25" creationId="{2AEAFA59-923A-4F54-8B49-44C970BCC323}"/>
          </ac:spMkLst>
        </pc:spChg>
        <pc:spChg chg="add del">
          <ac:chgData name="PALANIAPPAN Devarajan" userId="0ccb0e75-6f62-4860-b5c8-e1d1cc272866" providerId="ADAL" clId="{6BFA7752-9EC0-471E-AC56-E890149C7F72}" dt="2023-12-11T07:05:14.726" v="1831" actId="26606"/>
          <ac:spMkLst>
            <pc:docMk/>
            <pc:sldMk cId="4246458364" sldId="318"/>
            <ac:spMk id="26" creationId="{C37E9D4B-7BFA-4D10-B666-547BAC499469}"/>
          </ac:spMkLst>
        </pc:spChg>
        <pc:spChg chg="add del">
          <ac:chgData name="PALANIAPPAN Devarajan" userId="0ccb0e75-6f62-4860-b5c8-e1d1cc272866" providerId="ADAL" clId="{6BFA7752-9EC0-471E-AC56-E890149C7F72}" dt="2023-12-11T07:05:37.930" v="1852" actId="26606"/>
          <ac:spMkLst>
            <pc:docMk/>
            <pc:sldMk cId="4246458364" sldId="318"/>
            <ac:spMk id="27" creationId="{69D184B2-2226-4E31-BCCB-444330767440}"/>
          </ac:spMkLst>
        </pc:spChg>
        <pc:spChg chg="add del">
          <ac:chgData name="PALANIAPPAN Devarajan" userId="0ccb0e75-6f62-4860-b5c8-e1d1cc272866" providerId="ADAL" clId="{6BFA7752-9EC0-471E-AC56-E890149C7F72}" dt="2023-12-11T07:05:37.930" v="1852" actId="26606"/>
          <ac:spMkLst>
            <pc:docMk/>
            <pc:sldMk cId="4246458364" sldId="318"/>
            <ac:spMk id="28" creationId="{1AC4D4E3-486A-464A-8EC8-D44881097267}"/>
          </ac:spMkLst>
        </pc:spChg>
        <pc:spChg chg="add del">
          <ac:chgData name="PALANIAPPAN Devarajan" userId="0ccb0e75-6f62-4860-b5c8-e1d1cc272866" providerId="ADAL" clId="{6BFA7752-9EC0-471E-AC56-E890149C7F72}" dt="2023-12-11T07:05:37.930" v="1852" actId="26606"/>
          <ac:spMkLst>
            <pc:docMk/>
            <pc:sldMk cId="4246458364" sldId="318"/>
            <ac:spMk id="29" creationId="{864DE13E-58EB-4475-B79C-0D4FC651239B}"/>
          </ac:spMkLst>
        </pc:spChg>
        <pc:spChg chg="add del">
          <ac:chgData name="PALANIAPPAN Devarajan" userId="0ccb0e75-6f62-4860-b5c8-e1d1cc272866" providerId="ADAL" clId="{6BFA7752-9EC0-471E-AC56-E890149C7F72}" dt="2023-12-11T07:05:53.166" v="1870" actId="26606"/>
          <ac:spMkLst>
            <pc:docMk/>
            <pc:sldMk cId="4246458364" sldId="318"/>
            <ac:spMk id="31" creationId="{A9F529C3-C941-49FD-8C67-82F134F64BDB}"/>
          </ac:spMkLst>
        </pc:spChg>
        <pc:spChg chg="add del">
          <ac:chgData name="PALANIAPPAN Devarajan" userId="0ccb0e75-6f62-4860-b5c8-e1d1cc272866" providerId="ADAL" clId="{6BFA7752-9EC0-471E-AC56-E890149C7F72}" dt="2023-12-11T07:05:53.166" v="1870" actId="26606"/>
          <ac:spMkLst>
            <pc:docMk/>
            <pc:sldMk cId="4246458364" sldId="318"/>
            <ac:spMk id="32" creationId="{20586029-32A0-47E5-9AEC-AE3ABA6B94D0}"/>
          </ac:spMkLst>
        </pc:spChg>
        <pc:spChg chg="add del">
          <ac:chgData name="PALANIAPPAN Devarajan" userId="0ccb0e75-6f62-4860-b5c8-e1d1cc272866" providerId="ADAL" clId="{6BFA7752-9EC0-471E-AC56-E890149C7F72}" dt="2023-12-11T07:05:41.574" v="1855" actId="26606"/>
          <ac:spMkLst>
            <pc:docMk/>
            <pc:sldMk cId="4246458364" sldId="318"/>
            <ac:spMk id="33" creationId="{E9DCA5EA-C9F1-43F7-8CD9-E7D77919EBE7}"/>
          </ac:spMkLst>
        </pc:spChg>
        <pc:spChg chg="add del">
          <ac:chgData name="PALANIAPPAN Devarajan" userId="0ccb0e75-6f62-4860-b5c8-e1d1cc272866" providerId="ADAL" clId="{6BFA7752-9EC0-471E-AC56-E890149C7F72}" dt="2023-12-11T07:06:29.184" v="1882" actId="26606"/>
          <ac:spMkLst>
            <pc:docMk/>
            <pc:sldMk cId="4246458364" sldId="318"/>
            <ac:spMk id="35" creationId="{B527B32F-07F3-4C94-B09B-8C8F310F0D56}"/>
          </ac:spMkLst>
        </pc:spChg>
        <pc:spChg chg="add del">
          <ac:chgData name="PALANIAPPAN Devarajan" userId="0ccb0e75-6f62-4860-b5c8-e1d1cc272866" providerId="ADAL" clId="{6BFA7752-9EC0-471E-AC56-E890149C7F72}" dt="2023-12-11T07:05:42.942" v="1858" actId="26606"/>
          <ac:spMkLst>
            <pc:docMk/>
            <pc:sldMk cId="4246458364" sldId="318"/>
            <ac:spMk id="36" creationId="{22C6C9C9-83BF-4A6C-A1BF-C1735C61B4FF}"/>
          </ac:spMkLst>
        </pc:spChg>
        <pc:spChg chg="add del">
          <ac:chgData name="PALANIAPPAN Devarajan" userId="0ccb0e75-6f62-4860-b5c8-e1d1cc272866" providerId="ADAL" clId="{6BFA7752-9EC0-471E-AC56-E890149C7F72}" dt="2023-12-11T07:05:56.559" v="1873" actId="26606"/>
          <ac:spMkLst>
            <pc:docMk/>
            <pc:sldMk cId="4246458364" sldId="318"/>
            <ac:spMk id="37" creationId="{22F15A2D-2324-487D-A02A-BF46C5C580EB}"/>
          </ac:spMkLst>
        </pc:spChg>
        <pc:spChg chg="add del">
          <ac:chgData name="PALANIAPPAN Devarajan" userId="0ccb0e75-6f62-4860-b5c8-e1d1cc272866" providerId="ADAL" clId="{6BFA7752-9EC0-471E-AC56-E890149C7F72}" dt="2023-12-11T07:05:56.559" v="1873" actId="26606"/>
          <ac:spMkLst>
            <pc:docMk/>
            <pc:sldMk cId="4246458364" sldId="318"/>
            <ac:spMk id="38" creationId="{2AEAFA59-923A-4F54-8B49-44C970BCC323}"/>
          </ac:spMkLst>
        </pc:spChg>
        <pc:spChg chg="add del">
          <ac:chgData name="PALANIAPPAN Devarajan" userId="0ccb0e75-6f62-4860-b5c8-e1d1cc272866" providerId="ADAL" clId="{6BFA7752-9EC0-471E-AC56-E890149C7F72}" dt="2023-12-11T07:05:44.104" v="1861" actId="26606"/>
          <ac:spMkLst>
            <pc:docMk/>
            <pc:sldMk cId="4246458364" sldId="318"/>
            <ac:spMk id="39" creationId="{664E23E2-7440-4E36-A67B-0F88C5F7E185}"/>
          </ac:spMkLst>
        </pc:spChg>
        <pc:spChg chg="add del">
          <ac:chgData name="PALANIAPPAN Devarajan" userId="0ccb0e75-6f62-4860-b5c8-e1d1cc272866" providerId="ADAL" clId="{6BFA7752-9EC0-471E-AC56-E890149C7F72}" dt="2023-12-11T07:05:44.104" v="1861" actId="26606"/>
          <ac:spMkLst>
            <pc:docMk/>
            <pc:sldMk cId="4246458364" sldId="318"/>
            <ac:spMk id="40" creationId="{B06949AE-010D-4C18-8AED-7872085ADD57}"/>
          </ac:spMkLst>
        </pc:spChg>
        <pc:spChg chg="add del">
          <ac:chgData name="PALANIAPPAN Devarajan" userId="0ccb0e75-6f62-4860-b5c8-e1d1cc272866" providerId="ADAL" clId="{6BFA7752-9EC0-471E-AC56-E890149C7F72}" dt="2023-12-11T07:05:44.104" v="1861" actId="26606"/>
          <ac:spMkLst>
            <pc:docMk/>
            <pc:sldMk cId="4246458364" sldId="318"/>
            <ac:spMk id="41" creationId="{FE54AADB-50C7-4293-94C0-27361A32B8CF}"/>
          </ac:spMkLst>
        </pc:spChg>
        <pc:spChg chg="add del">
          <ac:chgData name="PALANIAPPAN Devarajan" userId="0ccb0e75-6f62-4860-b5c8-e1d1cc272866" providerId="ADAL" clId="{6BFA7752-9EC0-471E-AC56-E890149C7F72}" dt="2023-12-11T07:05:56.559" v="1873" actId="26606"/>
          <ac:spMkLst>
            <pc:docMk/>
            <pc:sldMk cId="4246458364" sldId="318"/>
            <ac:spMk id="42" creationId="{C37E9D4B-7BFA-4D10-B666-547BAC499469}"/>
          </ac:spMkLst>
        </pc:spChg>
        <pc:spChg chg="add del">
          <ac:chgData name="PALANIAPPAN Devarajan" userId="0ccb0e75-6f62-4860-b5c8-e1d1cc272866" providerId="ADAL" clId="{6BFA7752-9EC0-471E-AC56-E890149C7F72}" dt="2023-12-11T07:06:29.184" v="1882" actId="26606"/>
          <ac:spMkLst>
            <pc:docMk/>
            <pc:sldMk cId="4246458364" sldId="318"/>
            <ac:spMk id="43" creationId="{7F41D4CC-403D-465E-9223-3277868A5D9E}"/>
          </ac:spMkLst>
        </pc:spChg>
        <pc:spChg chg="add del">
          <ac:chgData name="PALANIAPPAN Devarajan" userId="0ccb0e75-6f62-4860-b5c8-e1d1cc272866" providerId="ADAL" clId="{6BFA7752-9EC0-471E-AC56-E890149C7F72}" dt="2023-12-11T07:05:45.439" v="1864" actId="26606"/>
          <ac:spMkLst>
            <pc:docMk/>
            <pc:sldMk cId="4246458364" sldId="318"/>
            <ac:spMk id="44" creationId="{11BE3FA7-0D70-4431-814F-D8C40576EA93}"/>
          </ac:spMkLst>
        </pc:spChg>
        <pc:spChg chg="add del">
          <ac:chgData name="PALANIAPPAN Devarajan" userId="0ccb0e75-6f62-4860-b5c8-e1d1cc272866" providerId="ADAL" clId="{6BFA7752-9EC0-471E-AC56-E890149C7F72}" dt="2023-12-11T07:06:18.114" v="1876" actId="26606"/>
          <ac:spMkLst>
            <pc:docMk/>
            <pc:sldMk cId="4246458364" sldId="318"/>
            <ac:spMk id="45" creationId="{9E90EB45-EEE9-4563-8179-65EF62AE0978}"/>
          </ac:spMkLst>
        </pc:spChg>
        <pc:spChg chg="add del">
          <ac:chgData name="PALANIAPPAN Devarajan" userId="0ccb0e75-6f62-4860-b5c8-e1d1cc272866" providerId="ADAL" clId="{6BFA7752-9EC0-471E-AC56-E890149C7F72}" dt="2023-12-11T07:06:18.114" v="1876" actId="26606"/>
          <ac:spMkLst>
            <pc:docMk/>
            <pc:sldMk cId="4246458364" sldId="318"/>
            <ac:spMk id="46" creationId="{23D0EF74-AD1E-4FD9-914D-8EC9058EBBA3}"/>
          </ac:spMkLst>
        </pc:spChg>
        <pc:spChg chg="add del">
          <ac:chgData name="PALANIAPPAN Devarajan" userId="0ccb0e75-6f62-4860-b5c8-e1d1cc272866" providerId="ADAL" clId="{6BFA7752-9EC0-471E-AC56-E890149C7F72}" dt="2023-12-11T07:06:29.184" v="1882" actId="26606"/>
          <ac:spMkLst>
            <pc:docMk/>
            <pc:sldMk cId="4246458364" sldId="318"/>
            <ac:spMk id="47" creationId="{3DC4C688-715E-4A31-AB90-6A5752887D8A}"/>
          </ac:spMkLst>
        </pc:spChg>
        <pc:spChg chg="add del">
          <ac:chgData name="PALANIAPPAN Devarajan" userId="0ccb0e75-6f62-4860-b5c8-e1d1cc272866" providerId="ADAL" clId="{6BFA7752-9EC0-471E-AC56-E890149C7F72}" dt="2023-12-11T07:08:56.655" v="1947" actId="26606"/>
          <ac:spMkLst>
            <pc:docMk/>
            <pc:sldMk cId="4246458364" sldId="318"/>
            <ac:spMk id="48" creationId="{73EDB3DA-AEF0-428A-A317-C42827E6C836}"/>
          </ac:spMkLst>
        </pc:spChg>
        <pc:spChg chg="add del">
          <ac:chgData name="PALANIAPPAN Devarajan" userId="0ccb0e75-6f62-4860-b5c8-e1d1cc272866" providerId="ADAL" clId="{6BFA7752-9EC0-471E-AC56-E890149C7F72}" dt="2023-12-11T07:08:56.655" v="1947" actId="26606"/>
          <ac:spMkLst>
            <pc:docMk/>
            <pc:sldMk cId="4246458364" sldId="318"/>
            <ac:spMk id="51" creationId="{4A06AD8B-0227-4FF6-AEB4-C66C5A5398C1}"/>
          </ac:spMkLst>
        </pc:spChg>
        <pc:spChg chg="add del">
          <ac:chgData name="PALANIAPPAN Devarajan" userId="0ccb0e75-6f62-4860-b5c8-e1d1cc272866" providerId="ADAL" clId="{6BFA7752-9EC0-471E-AC56-E890149C7F72}" dt="2023-12-11T07:08:56.655" v="1947" actId="26606"/>
          <ac:spMkLst>
            <pc:docMk/>
            <pc:sldMk cId="4246458364" sldId="318"/>
            <ac:spMk id="52" creationId="{5DFACEB2-7564-4FB9-B739-C2CE339BA3D2}"/>
          </ac:spMkLst>
        </pc:spChg>
        <pc:spChg chg="add del">
          <ac:chgData name="PALANIAPPAN Devarajan" userId="0ccb0e75-6f62-4860-b5c8-e1d1cc272866" providerId="ADAL" clId="{6BFA7752-9EC0-471E-AC56-E890149C7F72}" dt="2023-12-11T07:07:16.682" v="1903" actId="26606"/>
          <ac:spMkLst>
            <pc:docMk/>
            <pc:sldMk cId="4246458364" sldId="318"/>
            <ac:spMk id="55" creationId="{42A4FC2C-047E-45A5-965D-8E1E3BF09BC6}"/>
          </ac:spMkLst>
        </pc:spChg>
        <pc:spChg chg="add del">
          <ac:chgData name="PALANIAPPAN Devarajan" userId="0ccb0e75-6f62-4860-b5c8-e1d1cc272866" providerId="ADAL" clId="{6BFA7752-9EC0-471E-AC56-E890149C7F72}" dt="2023-12-11T07:06:51.576" v="1892" actId="26606"/>
          <ac:spMkLst>
            <pc:docMk/>
            <pc:sldMk cId="4246458364" sldId="318"/>
            <ac:spMk id="57" creationId="{69D184B2-2226-4E31-BCCB-444330767440}"/>
          </ac:spMkLst>
        </pc:spChg>
        <pc:spChg chg="add del">
          <ac:chgData name="PALANIAPPAN Devarajan" userId="0ccb0e75-6f62-4860-b5c8-e1d1cc272866" providerId="ADAL" clId="{6BFA7752-9EC0-471E-AC56-E890149C7F72}" dt="2023-12-11T07:07:19.184" v="1906" actId="26606"/>
          <ac:spMkLst>
            <pc:docMk/>
            <pc:sldMk cId="4246458364" sldId="318"/>
            <ac:spMk id="58" creationId="{F3060C83-F051-4F0E-ABAD-AA0DFC48B218}"/>
          </ac:spMkLst>
        </pc:spChg>
        <pc:spChg chg="add del">
          <ac:chgData name="PALANIAPPAN Devarajan" userId="0ccb0e75-6f62-4860-b5c8-e1d1cc272866" providerId="ADAL" clId="{6BFA7752-9EC0-471E-AC56-E890149C7F72}" dt="2023-12-11T07:06:51.576" v="1892" actId="26606"/>
          <ac:spMkLst>
            <pc:docMk/>
            <pc:sldMk cId="4246458364" sldId="318"/>
            <ac:spMk id="59" creationId="{1AC4D4E3-486A-464A-8EC8-D44881097267}"/>
          </ac:spMkLst>
        </pc:spChg>
        <pc:spChg chg="add del">
          <ac:chgData name="PALANIAPPAN Devarajan" userId="0ccb0e75-6f62-4860-b5c8-e1d1cc272866" providerId="ADAL" clId="{6BFA7752-9EC0-471E-AC56-E890149C7F72}" dt="2023-12-11T07:07:19.184" v="1906" actId="26606"/>
          <ac:spMkLst>
            <pc:docMk/>
            <pc:sldMk cId="4246458364" sldId="318"/>
            <ac:spMk id="60" creationId="{83C98ABE-055B-441F-B07E-44F97F083C39}"/>
          </ac:spMkLst>
        </pc:spChg>
        <pc:spChg chg="add del">
          <ac:chgData name="PALANIAPPAN Devarajan" userId="0ccb0e75-6f62-4860-b5c8-e1d1cc272866" providerId="ADAL" clId="{6BFA7752-9EC0-471E-AC56-E890149C7F72}" dt="2023-12-11T07:06:51.576" v="1892" actId="26606"/>
          <ac:spMkLst>
            <pc:docMk/>
            <pc:sldMk cId="4246458364" sldId="318"/>
            <ac:spMk id="61" creationId="{864DE13E-58EB-4475-B79C-0D4FC651239B}"/>
          </ac:spMkLst>
        </pc:spChg>
        <pc:spChg chg="add del">
          <ac:chgData name="PALANIAPPAN Devarajan" userId="0ccb0e75-6f62-4860-b5c8-e1d1cc272866" providerId="ADAL" clId="{6BFA7752-9EC0-471E-AC56-E890149C7F72}" dt="2023-12-11T07:07:19.184" v="1906" actId="26606"/>
          <ac:spMkLst>
            <pc:docMk/>
            <pc:sldMk cId="4246458364" sldId="318"/>
            <ac:spMk id="62" creationId="{29FDB030-9B49-4CED-8CCD-4D99382388AC}"/>
          </ac:spMkLst>
        </pc:spChg>
        <pc:spChg chg="add del">
          <ac:chgData name="PALANIAPPAN Devarajan" userId="0ccb0e75-6f62-4860-b5c8-e1d1cc272866" providerId="ADAL" clId="{6BFA7752-9EC0-471E-AC56-E890149C7F72}" dt="2023-12-11T07:07:19.184" v="1906" actId="26606"/>
          <ac:spMkLst>
            <pc:docMk/>
            <pc:sldMk cId="4246458364" sldId="318"/>
            <ac:spMk id="64" creationId="{3783CA14-24A1-485C-8B30-D6A5D87987AD}"/>
          </ac:spMkLst>
        </pc:spChg>
        <pc:spChg chg="add del">
          <ac:chgData name="PALANIAPPAN Devarajan" userId="0ccb0e75-6f62-4860-b5c8-e1d1cc272866" providerId="ADAL" clId="{6BFA7752-9EC0-471E-AC56-E890149C7F72}" dt="2023-12-11T07:06:59.464" v="1895" actId="26606"/>
          <ac:spMkLst>
            <pc:docMk/>
            <pc:sldMk cId="4246458364" sldId="318"/>
            <ac:spMk id="65" creationId="{1FE21981-771D-4A29-8D3A-D068BE54BFE9}"/>
          </ac:spMkLst>
        </pc:spChg>
        <pc:spChg chg="add del">
          <ac:chgData name="PALANIAPPAN Devarajan" userId="0ccb0e75-6f62-4860-b5c8-e1d1cc272866" providerId="ADAL" clId="{6BFA7752-9EC0-471E-AC56-E890149C7F72}" dt="2023-12-11T07:07:19.184" v="1906" actId="26606"/>
          <ac:spMkLst>
            <pc:docMk/>
            <pc:sldMk cId="4246458364" sldId="318"/>
            <ac:spMk id="66" creationId="{9A97C86A-04D6-40F7-AE84-31AB43E6A846}"/>
          </ac:spMkLst>
        </pc:spChg>
        <pc:spChg chg="add del">
          <ac:chgData name="PALANIAPPAN Devarajan" userId="0ccb0e75-6f62-4860-b5c8-e1d1cc272866" providerId="ADAL" clId="{6BFA7752-9EC0-471E-AC56-E890149C7F72}" dt="2023-12-11T07:07:19.184" v="1906" actId="26606"/>
          <ac:spMkLst>
            <pc:docMk/>
            <pc:sldMk cId="4246458364" sldId="318"/>
            <ac:spMk id="67" creationId="{FF9F2414-84E8-453E-B1F3-389FDE8192D9}"/>
          </ac:spMkLst>
        </pc:spChg>
        <pc:spChg chg="add del">
          <ac:chgData name="PALANIAPPAN Devarajan" userId="0ccb0e75-6f62-4860-b5c8-e1d1cc272866" providerId="ADAL" clId="{6BFA7752-9EC0-471E-AC56-E890149C7F72}" dt="2023-12-11T07:07:06.368" v="1898" actId="26606"/>
          <ac:spMkLst>
            <pc:docMk/>
            <pc:sldMk cId="4246458364" sldId="318"/>
            <ac:spMk id="68" creationId="{A169D286-F4D7-4C8B-A6BD-D05384C7F1D8}"/>
          </ac:spMkLst>
        </pc:spChg>
        <pc:spChg chg="add del">
          <ac:chgData name="PALANIAPPAN Devarajan" userId="0ccb0e75-6f62-4860-b5c8-e1d1cc272866" providerId="ADAL" clId="{6BFA7752-9EC0-471E-AC56-E890149C7F72}" dt="2023-12-11T07:07:06.368" v="1898" actId="26606"/>
          <ac:spMkLst>
            <pc:docMk/>
            <pc:sldMk cId="4246458364" sldId="318"/>
            <ac:spMk id="69" creationId="{39E8235E-135E-4261-8F54-2B316E493C42}"/>
          </ac:spMkLst>
        </pc:spChg>
        <pc:spChg chg="add del">
          <ac:chgData name="PALANIAPPAN Devarajan" userId="0ccb0e75-6f62-4860-b5c8-e1d1cc272866" providerId="ADAL" clId="{6BFA7752-9EC0-471E-AC56-E890149C7F72}" dt="2023-12-11T07:07:06.368" v="1898" actId="26606"/>
          <ac:spMkLst>
            <pc:docMk/>
            <pc:sldMk cId="4246458364" sldId="318"/>
            <ac:spMk id="70" creationId="{D4ED8EC3-4D57-4620-93CE-4E6661F09A3E}"/>
          </ac:spMkLst>
        </pc:spChg>
        <pc:spChg chg="add del">
          <ac:chgData name="PALANIAPPAN Devarajan" userId="0ccb0e75-6f62-4860-b5c8-e1d1cc272866" providerId="ADAL" clId="{6BFA7752-9EC0-471E-AC56-E890149C7F72}" dt="2023-12-11T07:07:06.368" v="1898" actId="26606"/>
          <ac:spMkLst>
            <pc:docMk/>
            <pc:sldMk cId="4246458364" sldId="318"/>
            <ac:spMk id="71" creationId="{83BCB34A-2F40-4F41-8488-A134C1C155B7}"/>
          </ac:spMkLst>
        </pc:spChg>
        <pc:spChg chg="add del">
          <ac:chgData name="PALANIAPPAN Devarajan" userId="0ccb0e75-6f62-4860-b5c8-e1d1cc272866" providerId="ADAL" clId="{6BFA7752-9EC0-471E-AC56-E890149C7F72}" dt="2023-12-11T07:07:06.368" v="1898" actId="26606"/>
          <ac:spMkLst>
            <pc:docMk/>
            <pc:sldMk cId="4246458364" sldId="318"/>
            <ac:spMk id="72" creationId="{F78382DC-4207-465E-B379-1E16448AA222}"/>
          </ac:spMkLst>
        </pc:spChg>
        <pc:spChg chg="add del">
          <ac:chgData name="PALANIAPPAN Devarajan" userId="0ccb0e75-6f62-4860-b5c8-e1d1cc272866" providerId="ADAL" clId="{6BFA7752-9EC0-471E-AC56-E890149C7F72}" dt="2023-12-11T07:07:19.184" v="1906" actId="26606"/>
          <ac:spMkLst>
            <pc:docMk/>
            <pc:sldMk cId="4246458364" sldId="318"/>
            <ac:spMk id="73" creationId="{3ECA69A1-7536-43AC-85EF-C7106179F5ED}"/>
          </ac:spMkLst>
        </pc:spChg>
        <pc:spChg chg="add del">
          <ac:chgData name="PALANIAPPAN Devarajan" userId="0ccb0e75-6f62-4860-b5c8-e1d1cc272866" providerId="ADAL" clId="{6BFA7752-9EC0-471E-AC56-E890149C7F72}" dt="2023-12-11T07:07:35.571" v="1909" actId="26606"/>
          <ac:spMkLst>
            <pc:docMk/>
            <pc:sldMk cId="4246458364" sldId="318"/>
            <ac:spMk id="75" creationId="{8B089790-F4B6-46A7-BB28-7B74A9A9EFDC}"/>
          </ac:spMkLst>
        </pc:spChg>
        <pc:spChg chg="add del">
          <ac:chgData name="PALANIAPPAN Devarajan" userId="0ccb0e75-6f62-4860-b5c8-e1d1cc272866" providerId="ADAL" clId="{6BFA7752-9EC0-471E-AC56-E890149C7F72}" dt="2023-12-11T07:07:48.658" v="1912" actId="26606"/>
          <ac:spMkLst>
            <pc:docMk/>
            <pc:sldMk cId="4246458364" sldId="318"/>
            <ac:spMk id="82" creationId="{4613B4A9-1C7C-4729-A016-AB42D3979460}"/>
          </ac:spMkLst>
        </pc:spChg>
        <pc:spChg chg="add del">
          <ac:chgData name="PALANIAPPAN Devarajan" userId="0ccb0e75-6f62-4860-b5c8-e1d1cc272866" providerId="ADAL" clId="{6BFA7752-9EC0-471E-AC56-E890149C7F72}" dt="2023-12-11T07:07:52.539" v="1915" actId="26606"/>
          <ac:spMkLst>
            <pc:docMk/>
            <pc:sldMk cId="4246458364" sldId="318"/>
            <ac:spMk id="84" creationId="{8B089790-F4B6-46A7-BB28-7B74A9A9EFDC}"/>
          </ac:spMkLst>
        </pc:spChg>
        <pc:spChg chg="add del">
          <ac:chgData name="PALANIAPPAN Devarajan" userId="0ccb0e75-6f62-4860-b5c8-e1d1cc272866" providerId="ADAL" clId="{6BFA7752-9EC0-471E-AC56-E890149C7F72}" dt="2023-12-11T07:07:57.073" v="1918" actId="26606"/>
          <ac:spMkLst>
            <pc:docMk/>
            <pc:sldMk cId="4246458364" sldId="318"/>
            <ac:spMk id="91" creationId="{F3060C83-F051-4F0E-ABAD-AA0DFC48B218}"/>
          </ac:spMkLst>
        </pc:spChg>
        <pc:spChg chg="add del">
          <ac:chgData name="PALANIAPPAN Devarajan" userId="0ccb0e75-6f62-4860-b5c8-e1d1cc272866" providerId="ADAL" clId="{6BFA7752-9EC0-471E-AC56-E890149C7F72}" dt="2023-12-11T07:07:57.073" v="1918" actId="26606"/>
          <ac:spMkLst>
            <pc:docMk/>
            <pc:sldMk cId="4246458364" sldId="318"/>
            <ac:spMk id="92" creationId="{83C98ABE-055B-441F-B07E-44F97F083C39}"/>
          </ac:spMkLst>
        </pc:spChg>
        <pc:spChg chg="add del">
          <ac:chgData name="PALANIAPPAN Devarajan" userId="0ccb0e75-6f62-4860-b5c8-e1d1cc272866" providerId="ADAL" clId="{6BFA7752-9EC0-471E-AC56-E890149C7F72}" dt="2023-12-11T07:07:57.073" v="1918" actId="26606"/>
          <ac:spMkLst>
            <pc:docMk/>
            <pc:sldMk cId="4246458364" sldId="318"/>
            <ac:spMk id="93" creationId="{29FDB030-9B49-4CED-8CCD-4D99382388AC}"/>
          </ac:spMkLst>
        </pc:spChg>
        <pc:spChg chg="add del">
          <ac:chgData name="PALANIAPPAN Devarajan" userId="0ccb0e75-6f62-4860-b5c8-e1d1cc272866" providerId="ADAL" clId="{6BFA7752-9EC0-471E-AC56-E890149C7F72}" dt="2023-12-11T07:07:57.073" v="1918" actId="26606"/>
          <ac:spMkLst>
            <pc:docMk/>
            <pc:sldMk cId="4246458364" sldId="318"/>
            <ac:spMk id="94" creationId="{3783CA14-24A1-485C-8B30-D6A5D87987AD}"/>
          </ac:spMkLst>
        </pc:spChg>
        <pc:spChg chg="add del">
          <ac:chgData name="PALANIAPPAN Devarajan" userId="0ccb0e75-6f62-4860-b5c8-e1d1cc272866" providerId="ADAL" clId="{6BFA7752-9EC0-471E-AC56-E890149C7F72}" dt="2023-12-11T07:07:57.073" v="1918" actId="26606"/>
          <ac:spMkLst>
            <pc:docMk/>
            <pc:sldMk cId="4246458364" sldId="318"/>
            <ac:spMk id="95" creationId="{9A97C86A-04D6-40F7-AE84-31AB43E6A846}"/>
          </ac:spMkLst>
        </pc:spChg>
        <pc:spChg chg="add del">
          <ac:chgData name="PALANIAPPAN Devarajan" userId="0ccb0e75-6f62-4860-b5c8-e1d1cc272866" providerId="ADAL" clId="{6BFA7752-9EC0-471E-AC56-E890149C7F72}" dt="2023-12-11T07:07:57.073" v="1918" actId="26606"/>
          <ac:spMkLst>
            <pc:docMk/>
            <pc:sldMk cId="4246458364" sldId="318"/>
            <ac:spMk id="96" creationId="{FF9F2414-84E8-453E-B1F3-389FDE8192D9}"/>
          </ac:spMkLst>
        </pc:spChg>
        <pc:spChg chg="add del">
          <ac:chgData name="PALANIAPPAN Devarajan" userId="0ccb0e75-6f62-4860-b5c8-e1d1cc272866" providerId="ADAL" clId="{6BFA7752-9EC0-471E-AC56-E890149C7F72}" dt="2023-12-11T07:07:57.073" v="1918" actId="26606"/>
          <ac:spMkLst>
            <pc:docMk/>
            <pc:sldMk cId="4246458364" sldId="318"/>
            <ac:spMk id="97" creationId="{3ECA69A1-7536-43AC-85EF-C7106179F5ED}"/>
          </ac:spMkLst>
        </pc:spChg>
        <pc:spChg chg="add del">
          <ac:chgData name="PALANIAPPAN Devarajan" userId="0ccb0e75-6f62-4860-b5c8-e1d1cc272866" providerId="ADAL" clId="{6BFA7752-9EC0-471E-AC56-E890149C7F72}" dt="2023-12-11T07:08:14.795" v="1921" actId="26606"/>
          <ac:spMkLst>
            <pc:docMk/>
            <pc:sldMk cId="4246458364" sldId="318"/>
            <ac:spMk id="99" creationId="{32BC26D8-82FB-445E-AA49-62A77D7C1EE0}"/>
          </ac:spMkLst>
        </pc:spChg>
        <pc:spChg chg="add del">
          <ac:chgData name="PALANIAPPAN Devarajan" userId="0ccb0e75-6f62-4860-b5c8-e1d1cc272866" providerId="ADAL" clId="{6BFA7752-9EC0-471E-AC56-E890149C7F72}" dt="2023-12-11T07:08:14.795" v="1921" actId="26606"/>
          <ac:spMkLst>
            <pc:docMk/>
            <pc:sldMk cId="4246458364" sldId="318"/>
            <ac:spMk id="100" creationId="{CB44330D-EA18-4254-AA95-EB49948539B8}"/>
          </ac:spMkLst>
        </pc:spChg>
        <pc:spChg chg="add del">
          <ac:chgData name="PALANIAPPAN Devarajan" userId="0ccb0e75-6f62-4860-b5c8-e1d1cc272866" providerId="ADAL" clId="{6BFA7752-9EC0-471E-AC56-E890149C7F72}" dt="2023-12-11T07:08:16.536" v="1924" actId="26606"/>
          <ac:spMkLst>
            <pc:docMk/>
            <pc:sldMk cId="4246458364" sldId="318"/>
            <ac:spMk id="102" creationId="{42A4FC2C-047E-45A5-965D-8E1E3BF09BC6}"/>
          </ac:spMkLst>
        </pc:spChg>
        <pc:spChg chg="add del">
          <ac:chgData name="PALANIAPPAN Devarajan" userId="0ccb0e75-6f62-4860-b5c8-e1d1cc272866" providerId="ADAL" clId="{6BFA7752-9EC0-471E-AC56-E890149C7F72}" dt="2023-12-11T07:08:17.964" v="1927" actId="26606"/>
          <ac:spMkLst>
            <pc:docMk/>
            <pc:sldMk cId="4246458364" sldId="318"/>
            <ac:spMk id="104" creationId="{8B089790-F4B6-46A7-BB28-7B74A9A9EFDC}"/>
          </ac:spMkLst>
        </pc:spChg>
        <pc:spChg chg="add del">
          <ac:chgData name="PALANIAPPAN Devarajan" userId="0ccb0e75-6f62-4860-b5c8-e1d1cc272866" providerId="ADAL" clId="{6BFA7752-9EC0-471E-AC56-E890149C7F72}" dt="2023-12-11T07:08:28.682" v="1930" actId="26606"/>
          <ac:spMkLst>
            <pc:docMk/>
            <pc:sldMk cId="4246458364" sldId="318"/>
            <ac:spMk id="111" creationId="{42A4FC2C-047E-45A5-965D-8E1E3BF09BC6}"/>
          </ac:spMkLst>
        </pc:spChg>
        <pc:spChg chg="add del">
          <ac:chgData name="PALANIAPPAN Devarajan" userId="0ccb0e75-6f62-4860-b5c8-e1d1cc272866" providerId="ADAL" clId="{6BFA7752-9EC0-471E-AC56-E890149C7F72}" dt="2023-12-11T07:08:41.450" v="1933" actId="26606"/>
          <ac:spMkLst>
            <pc:docMk/>
            <pc:sldMk cId="4246458364" sldId="318"/>
            <ac:spMk id="113" creationId="{4613B4A9-1C7C-4729-A016-AB42D3979460}"/>
          </ac:spMkLst>
        </pc:spChg>
        <pc:spChg chg="add del">
          <ac:chgData name="PALANIAPPAN Devarajan" userId="0ccb0e75-6f62-4860-b5c8-e1d1cc272866" providerId="ADAL" clId="{6BFA7752-9EC0-471E-AC56-E890149C7F72}" dt="2023-12-11T07:08:45.162" v="1936" actId="26606"/>
          <ac:spMkLst>
            <pc:docMk/>
            <pc:sldMk cId="4246458364" sldId="318"/>
            <ac:spMk id="115" creationId="{AB8C311F-7253-4AED-9701-7FC0708C41C7}"/>
          </ac:spMkLst>
        </pc:spChg>
        <pc:spChg chg="add del">
          <ac:chgData name="PALANIAPPAN Devarajan" userId="0ccb0e75-6f62-4860-b5c8-e1d1cc272866" providerId="ADAL" clId="{6BFA7752-9EC0-471E-AC56-E890149C7F72}" dt="2023-12-11T07:08:45.162" v="1936" actId="26606"/>
          <ac:spMkLst>
            <pc:docMk/>
            <pc:sldMk cId="4246458364" sldId="318"/>
            <ac:spMk id="116" creationId="{E2384209-CB15-4CDF-9D31-C44FD9A3F20D}"/>
          </ac:spMkLst>
        </pc:spChg>
        <pc:spChg chg="add del">
          <ac:chgData name="PALANIAPPAN Devarajan" userId="0ccb0e75-6f62-4860-b5c8-e1d1cc272866" providerId="ADAL" clId="{6BFA7752-9EC0-471E-AC56-E890149C7F72}" dt="2023-12-11T07:08:45.162" v="1936" actId="26606"/>
          <ac:spMkLst>
            <pc:docMk/>
            <pc:sldMk cId="4246458364" sldId="318"/>
            <ac:spMk id="117" creationId="{2633B3B5-CC90-43F0-8714-D31D1F3F0209}"/>
          </ac:spMkLst>
        </pc:spChg>
        <pc:spChg chg="add del">
          <ac:chgData name="PALANIAPPAN Devarajan" userId="0ccb0e75-6f62-4860-b5c8-e1d1cc272866" providerId="ADAL" clId="{6BFA7752-9EC0-471E-AC56-E890149C7F72}" dt="2023-12-11T07:08:45.162" v="1936" actId="26606"/>
          <ac:spMkLst>
            <pc:docMk/>
            <pc:sldMk cId="4246458364" sldId="318"/>
            <ac:spMk id="118" creationId="{A8D57A06-A426-446D-B02C-A2DC6B62E45E}"/>
          </ac:spMkLst>
        </pc:spChg>
        <pc:spChg chg="add del">
          <ac:chgData name="PALANIAPPAN Devarajan" userId="0ccb0e75-6f62-4860-b5c8-e1d1cc272866" providerId="ADAL" clId="{6BFA7752-9EC0-471E-AC56-E890149C7F72}" dt="2023-12-11T07:08:46.904" v="1939" actId="26606"/>
          <ac:spMkLst>
            <pc:docMk/>
            <pc:sldMk cId="4246458364" sldId="318"/>
            <ac:spMk id="120" creationId="{F3060C83-F051-4F0E-ABAD-AA0DFC48B218}"/>
          </ac:spMkLst>
        </pc:spChg>
        <pc:spChg chg="add del">
          <ac:chgData name="PALANIAPPAN Devarajan" userId="0ccb0e75-6f62-4860-b5c8-e1d1cc272866" providerId="ADAL" clId="{6BFA7752-9EC0-471E-AC56-E890149C7F72}" dt="2023-12-11T07:08:46.904" v="1939" actId="26606"/>
          <ac:spMkLst>
            <pc:docMk/>
            <pc:sldMk cId="4246458364" sldId="318"/>
            <ac:spMk id="121" creationId="{83C98ABE-055B-441F-B07E-44F97F083C39}"/>
          </ac:spMkLst>
        </pc:spChg>
        <pc:spChg chg="add del">
          <ac:chgData name="PALANIAPPAN Devarajan" userId="0ccb0e75-6f62-4860-b5c8-e1d1cc272866" providerId="ADAL" clId="{6BFA7752-9EC0-471E-AC56-E890149C7F72}" dt="2023-12-11T07:08:46.904" v="1939" actId="26606"/>
          <ac:spMkLst>
            <pc:docMk/>
            <pc:sldMk cId="4246458364" sldId="318"/>
            <ac:spMk id="122" creationId="{29FDB030-9B49-4CED-8CCD-4D99382388AC}"/>
          </ac:spMkLst>
        </pc:spChg>
        <pc:spChg chg="add del">
          <ac:chgData name="PALANIAPPAN Devarajan" userId="0ccb0e75-6f62-4860-b5c8-e1d1cc272866" providerId="ADAL" clId="{6BFA7752-9EC0-471E-AC56-E890149C7F72}" dt="2023-12-11T07:08:46.904" v="1939" actId="26606"/>
          <ac:spMkLst>
            <pc:docMk/>
            <pc:sldMk cId="4246458364" sldId="318"/>
            <ac:spMk id="123" creationId="{3783CA14-24A1-485C-8B30-D6A5D87987AD}"/>
          </ac:spMkLst>
        </pc:spChg>
        <pc:spChg chg="add del">
          <ac:chgData name="PALANIAPPAN Devarajan" userId="0ccb0e75-6f62-4860-b5c8-e1d1cc272866" providerId="ADAL" clId="{6BFA7752-9EC0-471E-AC56-E890149C7F72}" dt="2023-12-11T07:08:46.904" v="1939" actId="26606"/>
          <ac:spMkLst>
            <pc:docMk/>
            <pc:sldMk cId="4246458364" sldId="318"/>
            <ac:spMk id="124" creationId="{9A97C86A-04D6-40F7-AE84-31AB43E6A846}"/>
          </ac:spMkLst>
        </pc:spChg>
        <pc:spChg chg="add del">
          <ac:chgData name="PALANIAPPAN Devarajan" userId="0ccb0e75-6f62-4860-b5c8-e1d1cc272866" providerId="ADAL" clId="{6BFA7752-9EC0-471E-AC56-E890149C7F72}" dt="2023-12-11T07:08:46.904" v="1939" actId="26606"/>
          <ac:spMkLst>
            <pc:docMk/>
            <pc:sldMk cId="4246458364" sldId="318"/>
            <ac:spMk id="125" creationId="{FF9F2414-84E8-453E-B1F3-389FDE8192D9}"/>
          </ac:spMkLst>
        </pc:spChg>
        <pc:spChg chg="add del">
          <ac:chgData name="PALANIAPPAN Devarajan" userId="0ccb0e75-6f62-4860-b5c8-e1d1cc272866" providerId="ADAL" clId="{6BFA7752-9EC0-471E-AC56-E890149C7F72}" dt="2023-12-11T07:08:46.904" v="1939" actId="26606"/>
          <ac:spMkLst>
            <pc:docMk/>
            <pc:sldMk cId="4246458364" sldId="318"/>
            <ac:spMk id="126" creationId="{3ECA69A1-7536-43AC-85EF-C7106179F5ED}"/>
          </ac:spMkLst>
        </pc:spChg>
        <pc:spChg chg="add del">
          <ac:chgData name="PALANIAPPAN Devarajan" userId="0ccb0e75-6f62-4860-b5c8-e1d1cc272866" providerId="ADAL" clId="{6BFA7752-9EC0-471E-AC56-E890149C7F72}" dt="2023-12-11T07:08:54.511" v="1942" actId="26606"/>
          <ac:spMkLst>
            <pc:docMk/>
            <pc:sldMk cId="4246458364" sldId="318"/>
            <ac:spMk id="128" creationId="{8B089790-F4B6-46A7-BB28-7B74A9A9EFDC}"/>
          </ac:spMkLst>
        </pc:spChg>
        <pc:spChg chg="add del">
          <ac:chgData name="PALANIAPPAN Devarajan" userId="0ccb0e75-6f62-4860-b5c8-e1d1cc272866" providerId="ADAL" clId="{6BFA7752-9EC0-471E-AC56-E890149C7F72}" dt="2023-12-11T07:08:56.623" v="1945" actId="26606"/>
          <ac:spMkLst>
            <pc:docMk/>
            <pc:sldMk cId="4246458364" sldId="318"/>
            <ac:spMk id="135" creationId="{42A4FC2C-047E-45A5-965D-8E1E3BF09BC6}"/>
          </ac:spMkLst>
        </pc:spChg>
        <pc:spChg chg="add del">
          <ac:chgData name="PALANIAPPAN Devarajan" userId="0ccb0e75-6f62-4860-b5c8-e1d1cc272866" providerId="ADAL" clId="{6BFA7752-9EC0-471E-AC56-E890149C7F72}" dt="2023-12-11T07:10:46.645" v="1963" actId="26606"/>
          <ac:spMkLst>
            <pc:docMk/>
            <pc:sldMk cId="4246458364" sldId="318"/>
            <ac:spMk id="137" creationId="{8B089790-F4B6-46A7-BB28-7B74A9A9EFDC}"/>
          </ac:spMkLst>
        </pc:spChg>
        <pc:grpChg chg="add del">
          <ac:chgData name="PALANIAPPAN Devarajan" userId="0ccb0e75-6f62-4860-b5c8-e1d1cc272866" providerId="ADAL" clId="{6BFA7752-9EC0-471E-AC56-E890149C7F72}" dt="2023-12-11T07:07:35.571" v="1909" actId="26606"/>
          <ac:grpSpMkLst>
            <pc:docMk/>
            <pc:sldMk cId="4246458364" sldId="318"/>
            <ac:grpSpMk id="76" creationId="{9DE3F54D-33BC-4382-A2AB-5E002F0F1166}"/>
          </ac:grpSpMkLst>
        </pc:grpChg>
        <pc:grpChg chg="add del">
          <ac:chgData name="PALANIAPPAN Devarajan" userId="0ccb0e75-6f62-4860-b5c8-e1d1cc272866" providerId="ADAL" clId="{6BFA7752-9EC0-471E-AC56-E890149C7F72}" dt="2023-12-11T07:07:52.539" v="1915" actId="26606"/>
          <ac:grpSpMkLst>
            <pc:docMk/>
            <pc:sldMk cId="4246458364" sldId="318"/>
            <ac:grpSpMk id="85" creationId="{9DE3F54D-33BC-4382-A2AB-5E002F0F1166}"/>
          </ac:grpSpMkLst>
        </pc:grpChg>
        <pc:grpChg chg="add del">
          <ac:chgData name="PALANIAPPAN Devarajan" userId="0ccb0e75-6f62-4860-b5c8-e1d1cc272866" providerId="ADAL" clId="{6BFA7752-9EC0-471E-AC56-E890149C7F72}" dt="2023-12-11T07:08:17.964" v="1927" actId="26606"/>
          <ac:grpSpMkLst>
            <pc:docMk/>
            <pc:sldMk cId="4246458364" sldId="318"/>
            <ac:grpSpMk id="105" creationId="{9DE3F54D-33BC-4382-A2AB-5E002F0F1166}"/>
          </ac:grpSpMkLst>
        </pc:grpChg>
        <pc:grpChg chg="add del">
          <ac:chgData name="PALANIAPPAN Devarajan" userId="0ccb0e75-6f62-4860-b5c8-e1d1cc272866" providerId="ADAL" clId="{6BFA7752-9EC0-471E-AC56-E890149C7F72}" dt="2023-12-11T07:08:54.511" v="1942" actId="26606"/>
          <ac:grpSpMkLst>
            <pc:docMk/>
            <pc:sldMk cId="4246458364" sldId="318"/>
            <ac:grpSpMk id="129" creationId="{9DE3F54D-33BC-4382-A2AB-5E002F0F1166}"/>
          </ac:grpSpMkLst>
        </pc:grpChg>
        <pc:grpChg chg="add del">
          <ac:chgData name="PALANIAPPAN Devarajan" userId="0ccb0e75-6f62-4860-b5c8-e1d1cc272866" providerId="ADAL" clId="{6BFA7752-9EC0-471E-AC56-E890149C7F72}" dt="2023-12-11T07:10:46.645" v="1963" actId="26606"/>
          <ac:grpSpMkLst>
            <pc:docMk/>
            <pc:sldMk cId="4246458364" sldId="318"/>
            <ac:grpSpMk id="138" creationId="{9DE3F54D-33BC-4382-A2AB-5E002F0F1166}"/>
          </ac:grpSpMkLst>
        </pc:grpChg>
        <pc:grpChg chg="add">
          <ac:chgData name="PALANIAPPAN Devarajan" userId="0ccb0e75-6f62-4860-b5c8-e1d1cc272866" providerId="ADAL" clId="{6BFA7752-9EC0-471E-AC56-E890149C7F72}" dt="2023-12-11T07:10:46.645" v="1963" actId="26606"/>
          <ac:grpSpMkLst>
            <pc:docMk/>
            <pc:sldMk cId="4246458364" sldId="318"/>
            <ac:grpSpMk id="147" creationId="{26176824-7946-6969-3841-DD5C101DF42D}"/>
          </ac:grpSpMkLst>
        </pc:grpChg>
        <pc:picChg chg="add del">
          <ac:chgData name="PALANIAPPAN Devarajan" userId="0ccb0e75-6f62-4860-b5c8-e1d1cc272866" providerId="ADAL" clId="{6BFA7752-9EC0-471E-AC56-E890149C7F72}" dt="2023-12-11T07:07:06.368" v="1898" actId="26606"/>
          <ac:picMkLst>
            <pc:docMk/>
            <pc:sldMk cId="4246458364" sldId="318"/>
            <ac:picMk id="3" creationId="{107EFD2D-BE42-57D0-B788-4987D02A9E06}"/>
          </ac:picMkLst>
        </pc:picChg>
        <pc:picChg chg="add del">
          <ac:chgData name="PALANIAPPAN Devarajan" userId="0ccb0e75-6f62-4860-b5c8-e1d1cc272866" providerId="ADAL" clId="{6BFA7752-9EC0-471E-AC56-E890149C7F72}" dt="2023-12-11T07:06:20.363" v="1879" actId="26606"/>
          <ac:picMkLst>
            <pc:docMk/>
            <pc:sldMk cId="4246458364" sldId="318"/>
            <ac:picMk id="3" creationId="{227EAB32-22B7-DC63-F775-3FD43A49BE67}"/>
          </ac:picMkLst>
        </pc:picChg>
        <pc:picChg chg="add del">
          <ac:chgData name="PALANIAPPAN Devarajan" userId="0ccb0e75-6f62-4860-b5c8-e1d1cc272866" providerId="ADAL" clId="{6BFA7752-9EC0-471E-AC56-E890149C7F72}" dt="2023-12-11T07:05:31.588" v="1849" actId="26606"/>
          <ac:picMkLst>
            <pc:docMk/>
            <pc:sldMk cId="4246458364" sldId="318"/>
            <ac:picMk id="3" creationId="{385E74D3-B6C0-F88A-C6D9-87226FC23CFA}"/>
          </ac:picMkLst>
        </pc:picChg>
        <pc:picChg chg="add del">
          <ac:chgData name="PALANIAPPAN Devarajan" userId="0ccb0e75-6f62-4860-b5c8-e1d1cc272866" providerId="ADAL" clId="{6BFA7752-9EC0-471E-AC56-E890149C7F72}" dt="2023-12-11T07:06:59.464" v="1895" actId="26606"/>
          <ac:picMkLst>
            <pc:docMk/>
            <pc:sldMk cId="4246458364" sldId="318"/>
            <ac:picMk id="3" creationId="{39E1D697-DB70-135D-7778-A5FDF965E92C}"/>
          </ac:picMkLst>
        </pc:picChg>
        <pc:picChg chg="add del">
          <ac:chgData name="PALANIAPPAN Devarajan" userId="0ccb0e75-6f62-4860-b5c8-e1d1cc272866" providerId="ADAL" clId="{6BFA7752-9EC0-471E-AC56-E890149C7F72}" dt="2023-12-11T07:06:18.114" v="1876" actId="26606"/>
          <ac:picMkLst>
            <pc:docMk/>
            <pc:sldMk cId="4246458364" sldId="318"/>
            <ac:picMk id="3" creationId="{4A7CD7F0-6C4E-C944-25E1-CF2E8B6DBAF5}"/>
          </ac:picMkLst>
        </pc:picChg>
        <pc:picChg chg="add del">
          <ac:chgData name="PALANIAPPAN Devarajan" userId="0ccb0e75-6f62-4860-b5c8-e1d1cc272866" providerId="ADAL" clId="{6BFA7752-9EC0-471E-AC56-E890149C7F72}" dt="2023-12-11T07:05:20.758" v="1840" actId="26606"/>
          <ac:picMkLst>
            <pc:docMk/>
            <pc:sldMk cId="4246458364" sldId="318"/>
            <ac:picMk id="3" creationId="{6CA76676-9D25-ED04-8468-6A1D04E1879B}"/>
          </ac:picMkLst>
        </pc:picChg>
        <pc:picChg chg="add del">
          <ac:chgData name="PALANIAPPAN Devarajan" userId="0ccb0e75-6f62-4860-b5c8-e1d1cc272866" providerId="ADAL" clId="{6BFA7752-9EC0-471E-AC56-E890149C7F72}" dt="2023-12-11T07:05:47.543" v="1867" actId="26606"/>
          <ac:picMkLst>
            <pc:docMk/>
            <pc:sldMk cId="4246458364" sldId="318"/>
            <ac:picMk id="3" creationId="{80A5202F-6F53-C957-F608-702BAE883953}"/>
          </ac:picMkLst>
        </pc:picChg>
        <pc:picChg chg="add del">
          <ac:chgData name="PALANIAPPAN Devarajan" userId="0ccb0e75-6f62-4860-b5c8-e1d1cc272866" providerId="ADAL" clId="{6BFA7752-9EC0-471E-AC56-E890149C7F72}" dt="2023-12-11T07:05:45.439" v="1864" actId="26606"/>
          <ac:picMkLst>
            <pc:docMk/>
            <pc:sldMk cId="4246458364" sldId="318"/>
            <ac:picMk id="3" creationId="{90E05C07-07F6-BA16-9FD6-27E81DEAA76A}"/>
          </ac:picMkLst>
        </pc:picChg>
        <pc:picChg chg="add del">
          <ac:chgData name="PALANIAPPAN Devarajan" userId="0ccb0e75-6f62-4860-b5c8-e1d1cc272866" providerId="ADAL" clId="{6BFA7752-9EC0-471E-AC56-E890149C7F72}" dt="2023-12-11T07:05:56.559" v="1873" actId="26606"/>
          <ac:picMkLst>
            <pc:docMk/>
            <pc:sldMk cId="4246458364" sldId="318"/>
            <ac:picMk id="3" creationId="{97520DE7-23C4-9424-395D-31DCD8BABB36}"/>
          </ac:picMkLst>
        </pc:picChg>
        <pc:picChg chg="add del">
          <ac:chgData name="PALANIAPPAN Devarajan" userId="0ccb0e75-6f62-4860-b5c8-e1d1cc272866" providerId="ADAL" clId="{6BFA7752-9EC0-471E-AC56-E890149C7F72}" dt="2023-12-11T07:05:37.930" v="1852" actId="26606"/>
          <ac:picMkLst>
            <pc:docMk/>
            <pc:sldMk cId="4246458364" sldId="318"/>
            <ac:picMk id="3" creationId="{9E518207-91C2-93BB-119B-2650DA292E04}"/>
          </ac:picMkLst>
        </pc:picChg>
        <pc:picChg chg="add del">
          <ac:chgData name="PALANIAPPAN Devarajan" userId="0ccb0e75-6f62-4860-b5c8-e1d1cc272866" providerId="ADAL" clId="{6BFA7752-9EC0-471E-AC56-E890149C7F72}" dt="2023-12-11T07:05:53.166" v="1870" actId="26606"/>
          <ac:picMkLst>
            <pc:docMk/>
            <pc:sldMk cId="4246458364" sldId="318"/>
            <ac:picMk id="3" creationId="{9E91807E-989E-AE02-7CCB-CD78477229A2}"/>
          </ac:picMkLst>
        </pc:picChg>
        <pc:picChg chg="add del">
          <ac:chgData name="PALANIAPPAN Devarajan" userId="0ccb0e75-6f62-4860-b5c8-e1d1cc272866" providerId="ADAL" clId="{6BFA7752-9EC0-471E-AC56-E890149C7F72}" dt="2023-12-11T07:05:42.942" v="1858" actId="26606"/>
          <ac:picMkLst>
            <pc:docMk/>
            <pc:sldMk cId="4246458364" sldId="318"/>
            <ac:picMk id="3" creationId="{A22F6D1A-FA17-6DF4-69F5-FA06633DB791}"/>
          </ac:picMkLst>
        </pc:picChg>
        <pc:picChg chg="add del mod replId">
          <ac:chgData name="PALANIAPPAN Devarajan" userId="0ccb0e75-6f62-4860-b5c8-e1d1cc272866" providerId="ADAL" clId="{6BFA7752-9EC0-471E-AC56-E890149C7F72}" dt="2023-12-11T07:07:11.769" v="1900" actId="478"/>
          <ac:picMkLst>
            <pc:docMk/>
            <pc:sldMk cId="4246458364" sldId="318"/>
            <ac:picMk id="3" creationId="{A3226F9B-A8CE-56E2-B0F2-EB377A6B0ABF}"/>
          </ac:picMkLst>
        </pc:picChg>
        <pc:picChg chg="add del">
          <ac:chgData name="PALANIAPPAN Devarajan" userId="0ccb0e75-6f62-4860-b5c8-e1d1cc272866" providerId="ADAL" clId="{6BFA7752-9EC0-471E-AC56-E890149C7F72}" dt="2023-12-11T07:06:51.576" v="1892" actId="26606"/>
          <ac:picMkLst>
            <pc:docMk/>
            <pc:sldMk cId="4246458364" sldId="318"/>
            <ac:picMk id="3" creationId="{B8686634-E6AF-1C80-C66F-966CBC4BBCAC}"/>
          </ac:picMkLst>
        </pc:picChg>
        <pc:picChg chg="add del">
          <ac:chgData name="PALANIAPPAN Devarajan" userId="0ccb0e75-6f62-4860-b5c8-e1d1cc272866" providerId="ADAL" clId="{6BFA7752-9EC0-471E-AC56-E890149C7F72}" dt="2023-12-11T07:06:29.184" v="1882" actId="26606"/>
          <ac:picMkLst>
            <pc:docMk/>
            <pc:sldMk cId="4246458364" sldId="318"/>
            <ac:picMk id="3" creationId="{B87A147D-3F16-A727-E378-5B418AE61498}"/>
          </ac:picMkLst>
        </pc:picChg>
        <pc:picChg chg="add del">
          <ac:chgData name="PALANIAPPAN Devarajan" userId="0ccb0e75-6f62-4860-b5c8-e1d1cc272866" providerId="ADAL" clId="{6BFA7752-9EC0-471E-AC56-E890149C7F72}" dt="2023-12-11T07:06:37.694" v="1885" actId="26606"/>
          <ac:picMkLst>
            <pc:docMk/>
            <pc:sldMk cId="4246458364" sldId="318"/>
            <ac:picMk id="3" creationId="{D7778483-9172-0799-7C53-6EC9A9063661}"/>
          </ac:picMkLst>
        </pc:picChg>
        <pc:picChg chg="add del">
          <ac:chgData name="PALANIAPPAN Devarajan" userId="0ccb0e75-6f62-4860-b5c8-e1d1cc272866" providerId="ADAL" clId="{6BFA7752-9EC0-471E-AC56-E890149C7F72}" dt="2023-12-11T07:05:44.104" v="1861" actId="26606"/>
          <ac:picMkLst>
            <pc:docMk/>
            <pc:sldMk cId="4246458364" sldId="318"/>
            <ac:picMk id="3" creationId="{F36C80AC-701A-302D-99D9-F34955E9FD7E}"/>
          </ac:picMkLst>
        </pc:picChg>
        <pc:picChg chg="add del">
          <ac:chgData name="PALANIAPPAN Devarajan" userId="0ccb0e75-6f62-4860-b5c8-e1d1cc272866" providerId="ADAL" clId="{6BFA7752-9EC0-471E-AC56-E890149C7F72}" dt="2023-12-11T07:05:41.574" v="1855" actId="26606"/>
          <ac:picMkLst>
            <pc:docMk/>
            <pc:sldMk cId="4246458364" sldId="318"/>
            <ac:picMk id="3" creationId="{FC96A641-2505-8EC2-DF8A-1342F60B3CD2}"/>
          </ac:picMkLst>
        </pc:picChg>
        <pc:picChg chg="add del">
          <ac:chgData name="PALANIAPPAN Devarajan" userId="0ccb0e75-6f62-4860-b5c8-e1d1cc272866" providerId="ADAL" clId="{6BFA7752-9EC0-471E-AC56-E890149C7F72}" dt="2023-12-11T07:08:45.162" v="1936" actId="26606"/>
          <ac:picMkLst>
            <pc:docMk/>
            <pc:sldMk cId="4246458364" sldId="318"/>
            <ac:picMk id="5" creationId="{13146C45-ABDE-2B2B-A422-54684BF25698}"/>
          </ac:picMkLst>
        </pc:picChg>
        <pc:picChg chg="add del">
          <ac:chgData name="PALANIAPPAN Devarajan" userId="0ccb0e75-6f62-4860-b5c8-e1d1cc272866" providerId="ADAL" clId="{6BFA7752-9EC0-471E-AC56-E890149C7F72}" dt="2023-12-11T07:07:06.368" v="1898" actId="26606"/>
          <ac:picMkLst>
            <pc:docMk/>
            <pc:sldMk cId="4246458364" sldId="318"/>
            <ac:picMk id="5" creationId="{18BAF392-9FF3-BEA5-0D59-5CFBDEC4C2B7}"/>
          </ac:picMkLst>
        </pc:picChg>
        <pc:picChg chg="add del">
          <ac:chgData name="PALANIAPPAN Devarajan" userId="0ccb0e75-6f62-4860-b5c8-e1d1cc272866" providerId="ADAL" clId="{6BFA7752-9EC0-471E-AC56-E890149C7F72}" dt="2023-12-11T07:05:42.942" v="1858" actId="26606"/>
          <ac:picMkLst>
            <pc:docMk/>
            <pc:sldMk cId="4246458364" sldId="318"/>
            <ac:picMk id="5" creationId="{1AB98386-B13F-C5B7-3CA2-6773A135878C}"/>
          </ac:picMkLst>
        </pc:picChg>
        <pc:picChg chg="add del">
          <ac:chgData name="PALANIAPPAN Devarajan" userId="0ccb0e75-6f62-4860-b5c8-e1d1cc272866" providerId="ADAL" clId="{6BFA7752-9EC0-471E-AC56-E890149C7F72}" dt="2023-12-11T07:06:20.363" v="1879" actId="26606"/>
          <ac:picMkLst>
            <pc:docMk/>
            <pc:sldMk cId="4246458364" sldId="318"/>
            <ac:picMk id="5" creationId="{27F42D86-AF06-A9B8-0208-38DC9EB180C6}"/>
          </ac:picMkLst>
        </pc:picChg>
        <pc:picChg chg="add del">
          <ac:chgData name="PALANIAPPAN Devarajan" userId="0ccb0e75-6f62-4860-b5c8-e1d1cc272866" providerId="ADAL" clId="{6BFA7752-9EC0-471E-AC56-E890149C7F72}" dt="2023-12-11T07:05:47.543" v="1867" actId="26606"/>
          <ac:picMkLst>
            <pc:docMk/>
            <pc:sldMk cId="4246458364" sldId="318"/>
            <ac:picMk id="5" creationId="{288107E3-C0D2-2DCA-57F7-3AC9401F779D}"/>
          </ac:picMkLst>
        </pc:picChg>
        <pc:picChg chg="add del">
          <ac:chgData name="PALANIAPPAN Devarajan" userId="0ccb0e75-6f62-4860-b5c8-e1d1cc272866" providerId="ADAL" clId="{6BFA7752-9EC0-471E-AC56-E890149C7F72}" dt="2023-12-11T07:05:44.104" v="1861" actId="26606"/>
          <ac:picMkLst>
            <pc:docMk/>
            <pc:sldMk cId="4246458364" sldId="318"/>
            <ac:picMk id="5" creationId="{3A85A79E-9408-18A2-D31B-7F97FB00DB3E}"/>
          </ac:picMkLst>
        </pc:picChg>
        <pc:picChg chg="add del">
          <ac:chgData name="PALANIAPPAN Devarajan" userId="0ccb0e75-6f62-4860-b5c8-e1d1cc272866" providerId="ADAL" clId="{6BFA7752-9EC0-471E-AC56-E890149C7F72}" dt="2023-12-11T07:05:53.166" v="1870" actId="26606"/>
          <ac:picMkLst>
            <pc:docMk/>
            <pc:sldMk cId="4246458364" sldId="318"/>
            <ac:picMk id="5" creationId="{462BC4C1-D395-CC64-F215-5AF09F1BC97B}"/>
          </ac:picMkLst>
        </pc:picChg>
        <pc:picChg chg="add del">
          <ac:chgData name="PALANIAPPAN Devarajan" userId="0ccb0e75-6f62-4860-b5c8-e1d1cc272866" providerId="ADAL" clId="{6BFA7752-9EC0-471E-AC56-E890149C7F72}" dt="2023-12-11T07:06:29.184" v="1882" actId="26606"/>
          <ac:picMkLst>
            <pc:docMk/>
            <pc:sldMk cId="4246458364" sldId="318"/>
            <ac:picMk id="5" creationId="{4E221AD5-B082-7F5A-C337-0782915B14AF}"/>
          </ac:picMkLst>
        </pc:picChg>
        <pc:picChg chg="add del">
          <ac:chgData name="PALANIAPPAN Devarajan" userId="0ccb0e75-6f62-4860-b5c8-e1d1cc272866" providerId="ADAL" clId="{6BFA7752-9EC0-471E-AC56-E890149C7F72}" dt="2023-12-11T07:05:20.758" v="1840" actId="26606"/>
          <ac:picMkLst>
            <pc:docMk/>
            <pc:sldMk cId="4246458364" sldId="318"/>
            <ac:picMk id="5" creationId="{6C200B15-5514-B47D-29BC-C7FC2D631A0C}"/>
          </ac:picMkLst>
        </pc:picChg>
        <pc:picChg chg="add del">
          <ac:chgData name="PALANIAPPAN Devarajan" userId="0ccb0e75-6f62-4860-b5c8-e1d1cc272866" providerId="ADAL" clId="{6BFA7752-9EC0-471E-AC56-E890149C7F72}" dt="2023-12-11T07:05:41.574" v="1855" actId="26606"/>
          <ac:picMkLst>
            <pc:docMk/>
            <pc:sldMk cId="4246458364" sldId="318"/>
            <ac:picMk id="5" creationId="{70B65574-46B5-2204-BF57-2FA6C19EA45B}"/>
          </ac:picMkLst>
        </pc:picChg>
        <pc:picChg chg="add del">
          <ac:chgData name="PALANIAPPAN Devarajan" userId="0ccb0e75-6f62-4860-b5c8-e1d1cc272866" providerId="ADAL" clId="{6BFA7752-9EC0-471E-AC56-E890149C7F72}" dt="2023-12-11T07:06:51.576" v="1892" actId="26606"/>
          <ac:picMkLst>
            <pc:docMk/>
            <pc:sldMk cId="4246458364" sldId="318"/>
            <ac:picMk id="5" creationId="{8B9FF590-1C09-99C5-805B-1B477EFC8A97}"/>
          </ac:picMkLst>
        </pc:picChg>
        <pc:picChg chg="add del">
          <ac:chgData name="PALANIAPPAN Devarajan" userId="0ccb0e75-6f62-4860-b5c8-e1d1cc272866" providerId="ADAL" clId="{6BFA7752-9EC0-471E-AC56-E890149C7F72}" dt="2023-12-11T07:08:14.795" v="1921" actId="26606"/>
          <ac:picMkLst>
            <pc:docMk/>
            <pc:sldMk cId="4246458364" sldId="318"/>
            <ac:picMk id="5" creationId="{900DA21A-4E4D-E0D6-3633-FCC940609542}"/>
          </ac:picMkLst>
        </pc:picChg>
        <pc:picChg chg="add del">
          <ac:chgData name="PALANIAPPAN Devarajan" userId="0ccb0e75-6f62-4860-b5c8-e1d1cc272866" providerId="ADAL" clId="{6BFA7752-9EC0-471E-AC56-E890149C7F72}" dt="2023-12-11T07:06:18.114" v="1876" actId="26606"/>
          <ac:picMkLst>
            <pc:docMk/>
            <pc:sldMk cId="4246458364" sldId="318"/>
            <ac:picMk id="5" creationId="{93FE964C-033E-50B0-EF84-EE929667DF60}"/>
          </ac:picMkLst>
        </pc:picChg>
        <pc:picChg chg="add del">
          <ac:chgData name="PALANIAPPAN Devarajan" userId="0ccb0e75-6f62-4860-b5c8-e1d1cc272866" providerId="ADAL" clId="{6BFA7752-9EC0-471E-AC56-E890149C7F72}" dt="2023-12-11T07:06:59.464" v="1895" actId="26606"/>
          <ac:picMkLst>
            <pc:docMk/>
            <pc:sldMk cId="4246458364" sldId="318"/>
            <ac:picMk id="5" creationId="{9B5A7E7B-8B50-FE82-22D4-F8FF85C8C416}"/>
          </ac:picMkLst>
        </pc:picChg>
        <pc:picChg chg="add del">
          <ac:chgData name="PALANIAPPAN Devarajan" userId="0ccb0e75-6f62-4860-b5c8-e1d1cc272866" providerId="ADAL" clId="{6BFA7752-9EC0-471E-AC56-E890149C7F72}" dt="2023-12-11T07:08:46.904" v="1939" actId="26606"/>
          <ac:picMkLst>
            <pc:docMk/>
            <pc:sldMk cId="4246458364" sldId="318"/>
            <ac:picMk id="5" creationId="{A5369FC2-51DA-4A33-0AA2-DCF0C1DE82D3}"/>
          </ac:picMkLst>
        </pc:picChg>
        <pc:picChg chg="add del">
          <ac:chgData name="PALANIAPPAN Devarajan" userId="0ccb0e75-6f62-4860-b5c8-e1d1cc272866" providerId="ADAL" clId="{6BFA7752-9EC0-471E-AC56-E890149C7F72}" dt="2023-12-11T07:06:37.694" v="1885" actId="26606"/>
          <ac:picMkLst>
            <pc:docMk/>
            <pc:sldMk cId="4246458364" sldId="318"/>
            <ac:picMk id="5" creationId="{A686AA4A-D278-7B46-9C11-0C4ACE2CCD2E}"/>
          </ac:picMkLst>
        </pc:picChg>
        <pc:picChg chg="add">
          <ac:chgData name="PALANIAPPAN Devarajan" userId="0ccb0e75-6f62-4860-b5c8-e1d1cc272866" providerId="ADAL" clId="{6BFA7752-9EC0-471E-AC56-E890149C7F72}" dt="2023-12-11T07:10:46.645" v="1963" actId="26606"/>
          <ac:picMkLst>
            <pc:docMk/>
            <pc:sldMk cId="4246458364" sldId="318"/>
            <ac:picMk id="5" creationId="{AD7471CA-DA62-90C3-898F-7A4B01A0EEA4}"/>
          </ac:picMkLst>
        </pc:picChg>
        <pc:picChg chg="add del">
          <ac:chgData name="PALANIAPPAN Devarajan" userId="0ccb0e75-6f62-4860-b5c8-e1d1cc272866" providerId="ADAL" clId="{6BFA7752-9EC0-471E-AC56-E890149C7F72}" dt="2023-12-11T07:05:45.439" v="1864" actId="26606"/>
          <ac:picMkLst>
            <pc:docMk/>
            <pc:sldMk cId="4246458364" sldId="318"/>
            <ac:picMk id="5" creationId="{B1F236A2-A2A7-9E27-8A49-21337474C171}"/>
          </ac:picMkLst>
        </pc:picChg>
        <pc:picChg chg="add del">
          <ac:chgData name="PALANIAPPAN Devarajan" userId="0ccb0e75-6f62-4860-b5c8-e1d1cc272866" providerId="ADAL" clId="{6BFA7752-9EC0-471E-AC56-E890149C7F72}" dt="2023-12-11T07:05:37.930" v="1852" actId="26606"/>
          <ac:picMkLst>
            <pc:docMk/>
            <pc:sldMk cId="4246458364" sldId="318"/>
            <ac:picMk id="5" creationId="{BB3E6AE8-83E8-ECC6-86A1-1D536D4DADC1}"/>
          </ac:picMkLst>
        </pc:picChg>
        <pc:picChg chg="add del">
          <ac:chgData name="PALANIAPPAN Devarajan" userId="0ccb0e75-6f62-4860-b5c8-e1d1cc272866" providerId="ADAL" clId="{6BFA7752-9EC0-471E-AC56-E890149C7F72}" dt="2023-12-11T07:05:31.588" v="1849" actId="26606"/>
          <ac:picMkLst>
            <pc:docMk/>
            <pc:sldMk cId="4246458364" sldId="318"/>
            <ac:picMk id="5" creationId="{D3AA20D7-D059-C863-0FAB-88D704D8773B}"/>
          </ac:picMkLst>
        </pc:picChg>
        <pc:picChg chg="add del">
          <ac:chgData name="PALANIAPPAN Devarajan" userId="0ccb0e75-6f62-4860-b5c8-e1d1cc272866" providerId="ADAL" clId="{6BFA7752-9EC0-471E-AC56-E890149C7F72}" dt="2023-12-11T07:05:56.559" v="1873" actId="26606"/>
          <ac:picMkLst>
            <pc:docMk/>
            <pc:sldMk cId="4246458364" sldId="318"/>
            <ac:picMk id="5" creationId="{E307715E-DE6B-C9AA-67DB-924EF14FD0E1}"/>
          </ac:picMkLst>
        </pc:picChg>
        <pc:picChg chg="add del">
          <ac:chgData name="PALANIAPPAN Devarajan" userId="0ccb0e75-6f62-4860-b5c8-e1d1cc272866" providerId="ADAL" clId="{6BFA7752-9EC0-471E-AC56-E890149C7F72}" dt="2023-12-11T07:08:56.623" v="1945" actId="26606"/>
          <ac:picMkLst>
            <pc:docMk/>
            <pc:sldMk cId="4246458364" sldId="318"/>
            <ac:picMk id="5" creationId="{F31F59C6-EC50-FF14-7FEF-06595779B33B}"/>
          </ac:picMkLst>
        </pc:picChg>
        <pc:picChg chg="add del">
          <ac:chgData name="PALANIAPPAN Devarajan" userId="0ccb0e75-6f62-4860-b5c8-e1d1cc272866" providerId="ADAL" clId="{6BFA7752-9EC0-471E-AC56-E890149C7F72}" dt="2023-12-11T07:08:41.450" v="1933" actId="26606"/>
          <ac:picMkLst>
            <pc:docMk/>
            <pc:sldMk cId="4246458364" sldId="318"/>
            <ac:picMk id="5" creationId="{FBA38965-C540-E9EC-5FB2-0CB8557A76B3}"/>
          </ac:picMkLst>
        </pc:picChg>
        <pc:picChg chg="add del mod replId">
          <ac:chgData name="PALANIAPPAN Devarajan" userId="0ccb0e75-6f62-4860-b5c8-e1d1cc272866" providerId="ADAL" clId="{6BFA7752-9EC0-471E-AC56-E890149C7F72}" dt="2023-12-11T07:06:37.764" v="1887" actId="26606"/>
          <ac:picMkLst>
            <pc:docMk/>
            <pc:sldMk cId="4246458364" sldId="318"/>
            <ac:picMk id="53" creationId="{26295FD6-3E03-B562-ECBE-35D885BCDEE4}"/>
          </ac:picMkLst>
        </pc:picChg>
        <pc:picChg chg="add del mod replId">
          <ac:chgData name="PALANIAPPAN Devarajan" userId="0ccb0e75-6f62-4860-b5c8-e1d1cc272866" providerId="ADAL" clId="{6BFA7752-9EC0-471E-AC56-E890149C7F72}" dt="2023-12-11T07:06:37.764" v="1887" actId="26606"/>
          <ac:picMkLst>
            <pc:docMk/>
            <pc:sldMk cId="4246458364" sldId="318"/>
            <ac:picMk id="54" creationId="{76C57419-9EDF-3309-AD5B-CF601343921E}"/>
          </ac:picMkLst>
        </pc:picChg>
        <pc:picChg chg="add del mod replId">
          <ac:chgData name="PALANIAPPAN Devarajan" userId="0ccb0e75-6f62-4860-b5c8-e1d1cc272866" providerId="ADAL" clId="{6BFA7752-9EC0-471E-AC56-E890149C7F72}" dt="2023-12-11T07:08:56.655" v="1947" actId="26606"/>
          <ac:picMkLst>
            <pc:docMk/>
            <pc:sldMk cId="4246458364" sldId="318"/>
            <ac:picMk id="143" creationId="{C1EA2751-B241-60E0-EDAC-7701400B103C}"/>
          </ac:picMkLst>
        </pc:picChg>
        <pc:picChg chg="add del mod replId">
          <ac:chgData name="PALANIAPPAN Devarajan" userId="0ccb0e75-6f62-4860-b5c8-e1d1cc272866" providerId="ADAL" clId="{6BFA7752-9EC0-471E-AC56-E890149C7F72}" dt="2023-12-11T07:10:46.645" v="1963" actId="26606"/>
          <ac:picMkLst>
            <pc:docMk/>
            <pc:sldMk cId="4246458364" sldId="318"/>
            <ac:picMk id="144" creationId="{F5C3BB8C-CEF6-8EF0-7D1E-261DC8E64DBB}"/>
          </ac:picMkLst>
        </pc:picChg>
        <pc:cxnChg chg="add del">
          <ac:chgData name="PALANIAPPAN Devarajan" userId="0ccb0e75-6f62-4860-b5c8-e1d1cc272866" providerId="ADAL" clId="{6BFA7752-9EC0-471E-AC56-E890149C7F72}" dt="2023-12-11T07:05:20.758" v="1840" actId="26606"/>
          <ac:cxnSpMkLst>
            <pc:docMk/>
            <pc:sldMk cId="4246458364" sldId="318"/>
            <ac:cxnSpMk id="13" creationId="{4D56677B-C0B7-4DAC-ACAD-8054FF1B599A}"/>
          </ac:cxnSpMkLst>
        </pc:cxnChg>
        <pc:cxnChg chg="add del">
          <ac:chgData name="PALANIAPPAN Devarajan" userId="0ccb0e75-6f62-4860-b5c8-e1d1cc272866" providerId="ADAL" clId="{6BFA7752-9EC0-471E-AC56-E890149C7F72}" dt="2023-12-11T07:05:07.589" v="1825" actId="26606"/>
          <ac:cxnSpMkLst>
            <pc:docMk/>
            <pc:sldMk cId="4246458364" sldId="318"/>
            <ac:cxnSpMk id="16" creationId="{4D56677B-C0B7-4DAC-ACAD-8054FF1B599A}"/>
          </ac:cxnSpMkLst>
        </pc:cxnChg>
        <pc:cxnChg chg="add del">
          <ac:chgData name="PALANIAPPAN Devarajan" userId="0ccb0e75-6f62-4860-b5c8-e1d1cc272866" providerId="ADAL" clId="{6BFA7752-9EC0-471E-AC56-E890149C7F72}" dt="2023-12-11T07:05:37.930" v="1852" actId="26606"/>
          <ac:cxnSpMkLst>
            <pc:docMk/>
            <pc:sldMk cId="4246458364" sldId="318"/>
            <ac:cxnSpMk id="30" creationId="{02E9B2EE-76CA-47F3-9977-3F2FCB7FD252}"/>
          </ac:cxnSpMkLst>
        </pc:cxnChg>
        <pc:cxnChg chg="add del">
          <ac:chgData name="PALANIAPPAN Devarajan" userId="0ccb0e75-6f62-4860-b5c8-e1d1cc272866" providerId="ADAL" clId="{6BFA7752-9EC0-471E-AC56-E890149C7F72}" dt="2023-12-11T07:05:53.166" v="1870" actId="26606"/>
          <ac:cxnSpMkLst>
            <pc:docMk/>
            <pc:sldMk cId="4246458364" sldId="318"/>
            <ac:cxnSpMk id="34" creationId="{8C730EAB-A532-4295-A302-FB4B90DB9F5E}"/>
          </ac:cxnSpMkLst>
        </pc:cxnChg>
        <pc:cxnChg chg="add del">
          <ac:chgData name="PALANIAPPAN Devarajan" userId="0ccb0e75-6f62-4860-b5c8-e1d1cc272866" providerId="ADAL" clId="{6BFA7752-9EC0-471E-AC56-E890149C7F72}" dt="2023-12-11T07:06:51.576" v="1892" actId="26606"/>
          <ac:cxnSpMkLst>
            <pc:docMk/>
            <pc:sldMk cId="4246458364" sldId="318"/>
            <ac:cxnSpMk id="63" creationId="{02E9B2EE-76CA-47F3-9977-3F2FCB7FD252}"/>
          </ac:cxnSpMkLst>
        </pc:cxnChg>
      </pc:sldChg>
      <pc:sldChg chg="addSp delSp modSp new mod setBg delDesignElem">
        <pc:chgData name="PALANIAPPAN Devarajan" userId="0ccb0e75-6f62-4860-b5c8-e1d1cc272866" providerId="ADAL" clId="{6BFA7752-9EC0-471E-AC56-E890149C7F72}" dt="2023-12-21T10:26:26.861" v="3414"/>
        <pc:sldMkLst>
          <pc:docMk/>
          <pc:sldMk cId="2803037194" sldId="319"/>
        </pc:sldMkLst>
        <pc:spChg chg="add del">
          <ac:chgData name="PALANIAPPAN Devarajan" userId="0ccb0e75-6f62-4860-b5c8-e1d1cc272866" providerId="ADAL" clId="{6BFA7752-9EC0-471E-AC56-E890149C7F72}" dt="2023-12-21T10:26:26.861" v="3414"/>
          <ac:spMkLst>
            <pc:docMk/>
            <pc:sldMk cId="2803037194" sldId="319"/>
            <ac:spMk id="8" creationId="{42A4FC2C-047E-45A5-965D-8E1E3BF09BC6}"/>
          </ac:spMkLst>
        </pc:spChg>
        <pc:spChg chg="add del">
          <ac:chgData name="PALANIAPPAN Devarajan" userId="0ccb0e75-6f62-4860-b5c8-e1d1cc272866" providerId="ADAL" clId="{6BFA7752-9EC0-471E-AC56-E890149C7F72}" dt="2023-12-21T06:06:02.437" v="2928" actId="26606"/>
          <ac:spMkLst>
            <pc:docMk/>
            <pc:sldMk cId="2803037194" sldId="319"/>
            <ac:spMk id="10" creationId="{42A4FC2C-047E-45A5-965D-8E1E3BF09BC6}"/>
          </ac:spMkLst>
        </pc:spChg>
        <pc:spChg chg="add del">
          <ac:chgData name="PALANIAPPAN Devarajan" userId="0ccb0e75-6f62-4860-b5c8-e1d1cc272866" providerId="ADAL" clId="{6BFA7752-9EC0-471E-AC56-E890149C7F72}" dt="2023-12-21T06:07:18.529" v="2938" actId="26606"/>
          <ac:spMkLst>
            <pc:docMk/>
            <pc:sldMk cId="2803037194" sldId="319"/>
            <ac:spMk id="11" creationId="{42A4FC2C-047E-45A5-965D-8E1E3BF09BC6}"/>
          </ac:spMkLst>
        </pc:spChg>
        <pc:spChg chg="add del">
          <ac:chgData name="PALANIAPPAN Devarajan" userId="0ccb0e75-6f62-4860-b5c8-e1d1cc272866" providerId="ADAL" clId="{6BFA7752-9EC0-471E-AC56-E890149C7F72}" dt="2023-12-21T06:06:57.841" v="2930" actId="26606"/>
          <ac:spMkLst>
            <pc:docMk/>
            <pc:sldMk cId="2803037194" sldId="319"/>
            <ac:spMk id="12" creationId="{42A4FC2C-047E-45A5-965D-8E1E3BF09BC6}"/>
          </ac:spMkLst>
        </pc:spChg>
        <pc:spChg chg="add del">
          <ac:chgData name="PALANIAPPAN Devarajan" userId="0ccb0e75-6f62-4860-b5c8-e1d1cc272866" providerId="ADAL" clId="{6BFA7752-9EC0-471E-AC56-E890149C7F72}" dt="2023-12-21T06:05:56.260" v="2924" actId="26606"/>
          <ac:spMkLst>
            <pc:docMk/>
            <pc:sldMk cId="2803037194" sldId="319"/>
            <ac:spMk id="13" creationId="{42A4FC2C-047E-45A5-965D-8E1E3BF09BC6}"/>
          </ac:spMkLst>
        </pc:spChg>
        <pc:spChg chg="add del">
          <ac:chgData name="PALANIAPPAN Devarajan" userId="0ccb0e75-6f62-4860-b5c8-e1d1cc272866" providerId="ADAL" clId="{6BFA7752-9EC0-471E-AC56-E890149C7F72}" dt="2023-12-21T06:07:06.894" v="2932" actId="26606"/>
          <ac:spMkLst>
            <pc:docMk/>
            <pc:sldMk cId="2803037194" sldId="319"/>
            <ac:spMk id="14" creationId="{16B067B1-F4E5-4FDF-813D-C9E872E80075}"/>
          </ac:spMkLst>
        </pc:spChg>
        <pc:spChg chg="add del">
          <ac:chgData name="PALANIAPPAN Devarajan" userId="0ccb0e75-6f62-4860-b5c8-e1d1cc272866" providerId="ADAL" clId="{6BFA7752-9EC0-471E-AC56-E890149C7F72}" dt="2023-12-21T06:07:19.441" v="2940" actId="26606"/>
          <ac:spMkLst>
            <pc:docMk/>
            <pc:sldMk cId="2803037194" sldId="319"/>
            <ac:spMk id="15" creationId="{E2384209-CB15-4CDF-9D31-C44FD9A3F20D}"/>
          </ac:spMkLst>
        </pc:spChg>
        <pc:spChg chg="add del">
          <ac:chgData name="PALANIAPPAN Devarajan" userId="0ccb0e75-6f62-4860-b5c8-e1d1cc272866" providerId="ADAL" clId="{6BFA7752-9EC0-471E-AC56-E890149C7F72}" dt="2023-12-21T06:07:09.103" v="2934" actId="26606"/>
          <ac:spMkLst>
            <pc:docMk/>
            <pc:sldMk cId="2803037194" sldId="319"/>
            <ac:spMk id="16" creationId="{42A4FC2C-047E-45A5-965D-8E1E3BF09BC6}"/>
          </ac:spMkLst>
        </pc:spChg>
        <pc:spChg chg="add del">
          <ac:chgData name="PALANIAPPAN Devarajan" userId="0ccb0e75-6f62-4860-b5c8-e1d1cc272866" providerId="ADAL" clId="{6BFA7752-9EC0-471E-AC56-E890149C7F72}" dt="2023-12-21T06:07:19.441" v="2940" actId="26606"/>
          <ac:spMkLst>
            <pc:docMk/>
            <pc:sldMk cId="2803037194" sldId="319"/>
            <ac:spMk id="17" creationId="{2633B3B5-CC90-43F0-8714-D31D1F3F0209}"/>
          </ac:spMkLst>
        </pc:spChg>
        <pc:spChg chg="add del">
          <ac:chgData name="PALANIAPPAN Devarajan" userId="0ccb0e75-6f62-4860-b5c8-e1d1cc272866" providerId="ADAL" clId="{6BFA7752-9EC0-471E-AC56-E890149C7F72}" dt="2023-12-21T06:07:19.441" v="2940" actId="26606"/>
          <ac:spMkLst>
            <pc:docMk/>
            <pc:sldMk cId="2803037194" sldId="319"/>
            <ac:spMk id="18" creationId="{AB8C311F-7253-4AED-9701-7FC0708C41C7}"/>
          </ac:spMkLst>
        </pc:spChg>
        <pc:spChg chg="add del">
          <ac:chgData name="PALANIAPPAN Devarajan" userId="0ccb0e75-6f62-4860-b5c8-e1d1cc272866" providerId="ADAL" clId="{6BFA7752-9EC0-471E-AC56-E890149C7F72}" dt="2023-12-21T06:07:19.441" v="2940" actId="26606"/>
          <ac:spMkLst>
            <pc:docMk/>
            <pc:sldMk cId="2803037194" sldId="319"/>
            <ac:spMk id="19" creationId="{A8D57A06-A426-446D-B02C-A2DC6B62E45E}"/>
          </ac:spMkLst>
        </pc:spChg>
        <pc:spChg chg="add del">
          <ac:chgData name="PALANIAPPAN Devarajan" userId="0ccb0e75-6f62-4860-b5c8-e1d1cc272866" providerId="ADAL" clId="{6BFA7752-9EC0-471E-AC56-E890149C7F72}" dt="2023-12-21T06:07:32.246" v="2942" actId="26606"/>
          <ac:spMkLst>
            <pc:docMk/>
            <pc:sldMk cId="2803037194" sldId="319"/>
            <ac:spMk id="21" creationId="{42A4FC2C-047E-45A5-965D-8E1E3BF09BC6}"/>
          </ac:spMkLst>
        </pc:spChg>
        <pc:spChg chg="add del">
          <ac:chgData name="PALANIAPPAN Devarajan" userId="0ccb0e75-6f62-4860-b5c8-e1d1cc272866" providerId="ADAL" clId="{6BFA7752-9EC0-471E-AC56-E890149C7F72}" dt="2023-12-21T06:08:05.654" v="2952" actId="26606"/>
          <ac:spMkLst>
            <pc:docMk/>
            <pc:sldMk cId="2803037194" sldId="319"/>
            <ac:spMk id="23" creationId="{16B067B1-F4E5-4FDF-813D-C9E872E80075}"/>
          </ac:spMkLst>
        </pc:spChg>
        <pc:spChg chg="add del">
          <ac:chgData name="PALANIAPPAN Devarajan" userId="0ccb0e75-6f62-4860-b5c8-e1d1cc272866" providerId="ADAL" clId="{6BFA7752-9EC0-471E-AC56-E890149C7F72}" dt="2023-12-21T06:07:58.430" v="2947" actId="26606"/>
          <ac:spMkLst>
            <pc:docMk/>
            <pc:sldMk cId="2803037194" sldId="319"/>
            <ac:spMk id="28" creationId="{16B067B1-F4E5-4FDF-813D-C9E872E80075}"/>
          </ac:spMkLst>
        </pc:spChg>
        <pc:picChg chg="add del mod">
          <ac:chgData name="PALANIAPPAN Devarajan" userId="0ccb0e75-6f62-4860-b5c8-e1d1cc272866" providerId="ADAL" clId="{6BFA7752-9EC0-471E-AC56-E890149C7F72}" dt="2023-12-21T05:54:55.828" v="2919" actId="478"/>
          <ac:picMkLst>
            <pc:docMk/>
            <pc:sldMk cId="2803037194" sldId="319"/>
            <ac:picMk id="3" creationId="{9616933D-3079-DDFD-B8D6-BFBECF2B4177}"/>
          </ac:picMkLst>
        </pc:picChg>
        <pc:picChg chg="add mod">
          <ac:chgData name="PALANIAPPAN Devarajan" userId="0ccb0e75-6f62-4860-b5c8-e1d1cc272866" providerId="ADAL" clId="{6BFA7752-9EC0-471E-AC56-E890149C7F72}" dt="2023-12-21T06:08:05.654" v="2952" actId="26606"/>
          <ac:picMkLst>
            <pc:docMk/>
            <pc:sldMk cId="2803037194" sldId="319"/>
            <ac:picMk id="5" creationId="{487C298A-2430-70EB-C12B-DCA96FDDD287}"/>
          </ac:picMkLst>
        </pc:picChg>
        <pc:cxnChg chg="add del">
          <ac:chgData name="PALANIAPPAN Devarajan" userId="0ccb0e75-6f62-4860-b5c8-e1d1cc272866" providerId="ADAL" clId="{6BFA7752-9EC0-471E-AC56-E890149C7F72}" dt="2023-12-21T06:07:58.430" v="2947" actId="26606"/>
          <ac:cxnSpMkLst>
            <pc:docMk/>
            <pc:sldMk cId="2803037194" sldId="319"/>
            <ac:cxnSpMk id="30" creationId="{F56AE1B2-3354-430B-9E05-2241C72EE908}"/>
          </ac:cxnSpMkLst>
        </pc:cxnChg>
      </pc:sldChg>
      <pc:sldChg chg="addSp delSp modSp new mod setBg delDesignElem">
        <pc:chgData name="PALANIAPPAN Devarajan" userId="0ccb0e75-6f62-4860-b5c8-e1d1cc272866" providerId="ADAL" clId="{6BFA7752-9EC0-471E-AC56-E890149C7F72}" dt="2023-12-21T10:26:26.861" v="3414"/>
        <pc:sldMkLst>
          <pc:docMk/>
          <pc:sldMk cId="3926849271" sldId="320"/>
        </pc:sldMkLst>
        <pc:spChg chg="add del">
          <ac:chgData name="PALANIAPPAN Devarajan" userId="0ccb0e75-6f62-4860-b5c8-e1d1cc272866" providerId="ADAL" clId="{6BFA7752-9EC0-471E-AC56-E890149C7F72}" dt="2023-12-21T06:09:15.912" v="2979" actId="26606"/>
          <ac:spMkLst>
            <pc:docMk/>
            <pc:sldMk cId="3926849271" sldId="320"/>
            <ac:spMk id="5" creationId="{5D9FC6AC-4A12-4825-8ABE-0732B8EF4D16}"/>
          </ac:spMkLst>
        </pc:spChg>
        <pc:spChg chg="add del">
          <ac:chgData name="PALANIAPPAN Devarajan" userId="0ccb0e75-6f62-4860-b5c8-e1d1cc272866" providerId="ADAL" clId="{6BFA7752-9EC0-471E-AC56-E890149C7F72}" dt="2023-12-21T10:26:26.861" v="3414"/>
          <ac:spMkLst>
            <pc:docMk/>
            <pc:sldMk cId="3926849271" sldId="320"/>
            <ac:spMk id="6" creationId="{42A4FC2C-047E-45A5-965D-8E1E3BF09BC6}"/>
          </ac:spMkLst>
        </pc:spChg>
        <pc:spChg chg="add del">
          <ac:chgData name="PALANIAPPAN Devarajan" userId="0ccb0e75-6f62-4860-b5c8-e1d1cc272866" providerId="ADAL" clId="{6BFA7752-9EC0-471E-AC56-E890149C7F72}" dt="2023-12-21T06:08:22.435" v="2957" actId="26606"/>
          <ac:spMkLst>
            <pc:docMk/>
            <pc:sldMk cId="3926849271" sldId="320"/>
            <ac:spMk id="8" creationId="{16B067B1-F4E5-4FDF-813D-C9E872E80075}"/>
          </ac:spMkLst>
        </pc:spChg>
        <pc:spChg chg="add del">
          <ac:chgData name="PALANIAPPAN Devarajan" userId="0ccb0e75-6f62-4860-b5c8-e1d1cc272866" providerId="ADAL" clId="{6BFA7752-9EC0-471E-AC56-E890149C7F72}" dt="2023-12-21T06:08:28.678" v="2959" actId="26606"/>
          <ac:spMkLst>
            <pc:docMk/>
            <pc:sldMk cId="3926849271" sldId="320"/>
            <ac:spMk id="10" creationId="{42A4FC2C-047E-45A5-965D-8E1E3BF09BC6}"/>
          </ac:spMkLst>
        </pc:spChg>
        <pc:spChg chg="add del">
          <ac:chgData name="PALANIAPPAN Devarajan" userId="0ccb0e75-6f62-4860-b5c8-e1d1cc272866" providerId="ADAL" clId="{6BFA7752-9EC0-471E-AC56-E890149C7F72}" dt="2023-12-21T06:08:30.904" v="2961" actId="26606"/>
          <ac:spMkLst>
            <pc:docMk/>
            <pc:sldMk cId="3926849271" sldId="320"/>
            <ac:spMk id="12" creationId="{42A4FC2C-047E-45A5-965D-8E1E3BF09BC6}"/>
          </ac:spMkLst>
        </pc:spChg>
        <pc:spChg chg="add del">
          <ac:chgData name="PALANIAPPAN Devarajan" userId="0ccb0e75-6f62-4860-b5c8-e1d1cc272866" providerId="ADAL" clId="{6BFA7752-9EC0-471E-AC56-E890149C7F72}" dt="2023-12-21T06:08:35.722" v="2963" actId="26606"/>
          <ac:spMkLst>
            <pc:docMk/>
            <pc:sldMk cId="3926849271" sldId="320"/>
            <ac:spMk id="14" creationId="{42A4FC2C-047E-45A5-965D-8E1E3BF09BC6}"/>
          </ac:spMkLst>
        </pc:spChg>
        <pc:spChg chg="add del">
          <ac:chgData name="PALANIAPPAN Devarajan" userId="0ccb0e75-6f62-4860-b5c8-e1d1cc272866" providerId="ADAL" clId="{6BFA7752-9EC0-471E-AC56-E890149C7F72}" dt="2023-12-21T06:08:37.648" v="2965" actId="26606"/>
          <ac:spMkLst>
            <pc:docMk/>
            <pc:sldMk cId="3926849271" sldId="320"/>
            <ac:spMk id="16" creationId="{2D2B266D-3625-4584-A5C3-7D3F672CFF30}"/>
          </ac:spMkLst>
        </pc:spChg>
        <pc:spChg chg="add del">
          <ac:chgData name="PALANIAPPAN Devarajan" userId="0ccb0e75-6f62-4860-b5c8-e1d1cc272866" providerId="ADAL" clId="{6BFA7752-9EC0-471E-AC56-E890149C7F72}" dt="2023-12-21T06:08:54.975" v="2967" actId="26606"/>
          <ac:spMkLst>
            <pc:docMk/>
            <pc:sldMk cId="3926849271" sldId="320"/>
            <ac:spMk id="18" creationId="{4613B4A9-1C7C-4729-A016-AB42D3979460}"/>
          </ac:spMkLst>
        </pc:spChg>
        <pc:spChg chg="add del">
          <ac:chgData name="PALANIAPPAN Devarajan" userId="0ccb0e75-6f62-4860-b5c8-e1d1cc272866" providerId="ADAL" clId="{6BFA7752-9EC0-471E-AC56-E890149C7F72}" dt="2023-12-21T06:09:02.188" v="2969" actId="26606"/>
          <ac:spMkLst>
            <pc:docMk/>
            <pc:sldMk cId="3926849271" sldId="320"/>
            <ac:spMk id="20" creationId="{42A4FC2C-047E-45A5-965D-8E1E3BF09BC6}"/>
          </ac:spMkLst>
        </pc:spChg>
        <pc:spChg chg="add del">
          <ac:chgData name="PALANIAPPAN Devarajan" userId="0ccb0e75-6f62-4860-b5c8-e1d1cc272866" providerId="ADAL" clId="{6BFA7752-9EC0-471E-AC56-E890149C7F72}" dt="2023-12-21T06:09:04.053" v="2971" actId="26606"/>
          <ac:spMkLst>
            <pc:docMk/>
            <pc:sldMk cId="3926849271" sldId="320"/>
            <ac:spMk id="22" creationId="{2D2B266D-3625-4584-A5C3-7D3F672CFF30}"/>
          </ac:spMkLst>
        </pc:spChg>
        <pc:spChg chg="add del">
          <ac:chgData name="PALANIAPPAN Devarajan" userId="0ccb0e75-6f62-4860-b5c8-e1d1cc272866" providerId="ADAL" clId="{6BFA7752-9EC0-471E-AC56-E890149C7F72}" dt="2023-12-21T06:09:04.972" v="2973" actId="26606"/>
          <ac:spMkLst>
            <pc:docMk/>
            <pc:sldMk cId="3926849271" sldId="320"/>
            <ac:spMk id="24" creationId="{42A4FC2C-047E-45A5-965D-8E1E3BF09BC6}"/>
          </ac:spMkLst>
        </pc:spChg>
        <pc:spChg chg="add del">
          <ac:chgData name="PALANIAPPAN Devarajan" userId="0ccb0e75-6f62-4860-b5c8-e1d1cc272866" providerId="ADAL" clId="{6BFA7752-9EC0-471E-AC56-E890149C7F72}" dt="2023-12-21T06:09:10.654" v="2975" actId="26606"/>
          <ac:spMkLst>
            <pc:docMk/>
            <pc:sldMk cId="3926849271" sldId="320"/>
            <ac:spMk id="26" creationId="{42A4FC2C-047E-45A5-965D-8E1E3BF09BC6}"/>
          </ac:spMkLst>
        </pc:spChg>
        <pc:picChg chg="add mod">
          <ac:chgData name="PALANIAPPAN Devarajan" userId="0ccb0e75-6f62-4860-b5c8-e1d1cc272866" providerId="ADAL" clId="{6BFA7752-9EC0-471E-AC56-E890149C7F72}" dt="2023-12-21T06:09:18.057" v="2982" actId="26606"/>
          <ac:picMkLst>
            <pc:docMk/>
            <pc:sldMk cId="3926849271" sldId="320"/>
            <ac:picMk id="3" creationId="{CC593593-87F9-CD3A-6521-CD24D7D47D97}"/>
          </ac:picMkLst>
        </pc:picChg>
      </pc:sldChg>
      <pc:sldChg chg="addSp modSp new mod ord">
        <pc:chgData name="PALANIAPPAN Devarajan" userId="0ccb0e75-6f62-4860-b5c8-e1d1cc272866" providerId="ADAL" clId="{6BFA7752-9EC0-471E-AC56-E890149C7F72}" dt="2023-12-21T10:01:36.870" v="3242" actId="20578"/>
        <pc:sldMkLst>
          <pc:docMk/>
          <pc:sldMk cId="1480317769" sldId="321"/>
        </pc:sldMkLst>
        <pc:picChg chg="add mod">
          <ac:chgData name="PALANIAPPAN Devarajan" userId="0ccb0e75-6f62-4860-b5c8-e1d1cc272866" providerId="ADAL" clId="{6BFA7752-9EC0-471E-AC56-E890149C7F72}" dt="2023-12-21T06:12:13.561" v="2988" actId="962"/>
          <ac:picMkLst>
            <pc:docMk/>
            <pc:sldMk cId="1480317769" sldId="321"/>
            <ac:picMk id="3" creationId="{6964225B-590F-A97C-D531-040AD8754965}"/>
          </ac:picMkLst>
        </pc:picChg>
      </pc:sldChg>
      <pc:sldChg chg="new del">
        <pc:chgData name="PALANIAPPAN Devarajan" userId="0ccb0e75-6f62-4860-b5c8-e1d1cc272866" providerId="ADAL" clId="{6BFA7752-9EC0-471E-AC56-E890149C7F72}" dt="2023-12-21T06:10:55.596" v="2983" actId="47"/>
        <pc:sldMkLst>
          <pc:docMk/>
          <pc:sldMk cId="4258654018" sldId="321"/>
        </pc:sldMkLst>
      </pc:sldChg>
      <pc:sldChg chg="addSp modSp new mod ord">
        <pc:chgData name="PALANIAPPAN Devarajan" userId="0ccb0e75-6f62-4860-b5c8-e1d1cc272866" providerId="ADAL" clId="{6BFA7752-9EC0-471E-AC56-E890149C7F72}" dt="2023-12-21T10:00:30.511" v="3232"/>
        <pc:sldMkLst>
          <pc:docMk/>
          <pc:sldMk cId="1196482828" sldId="322"/>
        </pc:sldMkLst>
        <pc:picChg chg="add mod">
          <ac:chgData name="PALANIAPPAN Devarajan" userId="0ccb0e75-6f62-4860-b5c8-e1d1cc272866" providerId="ADAL" clId="{6BFA7752-9EC0-471E-AC56-E890149C7F72}" dt="2023-12-21T06:12:20.496" v="2991" actId="962"/>
          <ac:picMkLst>
            <pc:docMk/>
            <pc:sldMk cId="1196482828" sldId="322"/>
            <ac:picMk id="3" creationId="{F071F740-9DE1-F787-73F9-097E994D073D}"/>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1653481655" sldId="323"/>
        </pc:sldMkLst>
        <pc:spChg chg="add del mod">
          <ac:chgData name="PALANIAPPAN Devarajan" userId="0ccb0e75-6f62-4860-b5c8-e1d1cc272866" providerId="ADAL" clId="{6BFA7752-9EC0-471E-AC56-E890149C7F72}" dt="2023-12-21T08:53:50.247" v="3005" actId="478"/>
          <ac:spMkLst>
            <pc:docMk/>
            <pc:sldMk cId="1653481655" sldId="323"/>
            <ac:spMk id="4" creationId="{F9CCE158-2423-DEE0-F61F-040DBFAA6A3B}"/>
          </ac:spMkLst>
        </pc:spChg>
        <pc:spChg chg="add del mod">
          <ac:chgData name="PALANIAPPAN Devarajan" userId="0ccb0e75-6f62-4860-b5c8-e1d1cc272866" providerId="ADAL" clId="{6BFA7752-9EC0-471E-AC56-E890149C7F72}" dt="2023-12-21T09:11:12.038" v="3023" actId="26606"/>
          <ac:spMkLst>
            <pc:docMk/>
            <pc:sldMk cId="1653481655" sldId="323"/>
            <ac:spMk id="5" creationId="{3BC48200-02D6-53CB-EC6F-43C632FB28D8}"/>
          </ac:spMkLst>
        </pc:spChg>
        <pc:spChg chg="add del">
          <ac:chgData name="PALANIAPPAN Devarajan" userId="0ccb0e75-6f62-4860-b5c8-e1d1cc272866" providerId="ADAL" clId="{6BFA7752-9EC0-471E-AC56-E890149C7F72}" dt="2023-12-21T09:10:39.765" v="3017" actId="26606"/>
          <ac:spMkLst>
            <pc:docMk/>
            <pc:sldMk cId="1653481655" sldId="323"/>
            <ac:spMk id="8" creationId="{42A4FC2C-047E-45A5-965D-8E1E3BF09BC6}"/>
          </ac:spMkLst>
        </pc:spChg>
        <pc:spChg chg="add del">
          <ac:chgData name="PALANIAPPAN Devarajan" userId="0ccb0e75-6f62-4860-b5c8-e1d1cc272866" providerId="ADAL" clId="{6BFA7752-9EC0-471E-AC56-E890149C7F72}" dt="2023-12-21T09:11:12.038" v="3023" actId="26606"/>
          <ac:spMkLst>
            <pc:docMk/>
            <pc:sldMk cId="1653481655" sldId="323"/>
            <ac:spMk id="14" creationId="{04812C46-200A-4DEB-A05E-3ED6C68C2387}"/>
          </ac:spMkLst>
        </pc:spChg>
        <pc:spChg chg="add del">
          <ac:chgData name="PALANIAPPAN Devarajan" userId="0ccb0e75-6f62-4860-b5c8-e1d1cc272866" providerId="ADAL" clId="{6BFA7752-9EC0-471E-AC56-E890149C7F72}" dt="2023-12-21T09:11:12.038" v="3023" actId="26606"/>
          <ac:spMkLst>
            <pc:docMk/>
            <pc:sldMk cId="1653481655" sldId="323"/>
            <ac:spMk id="16" creationId="{D1EA859B-E555-4109-94F3-6700E046E008}"/>
          </ac:spMkLst>
        </pc:spChg>
        <pc:spChg chg="add del">
          <ac:chgData name="PALANIAPPAN Devarajan" userId="0ccb0e75-6f62-4860-b5c8-e1d1cc272866" providerId="ADAL" clId="{6BFA7752-9EC0-471E-AC56-E890149C7F72}" dt="2023-12-21T09:11:00.735" v="3020" actId="26606"/>
          <ac:spMkLst>
            <pc:docMk/>
            <pc:sldMk cId="1653481655" sldId="323"/>
            <ac:spMk id="21" creationId="{C0763A76-9F1C-4FC5-82B7-DD475DA461B2}"/>
          </ac:spMkLst>
        </pc:spChg>
        <pc:spChg chg="add del">
          <ac:chgData name="PALANIAPPAN Devarajan" userId="0ccb0e75-6f62-4860-b5c8-e1d1cc272866" providerId="ADAL" clId="{6BFA7752-9EC0-471E-AC56-E890149C7F72}" dt="2023-12-21T09:11:00.735" v="3020" actId="26606"/>
          <ac:spMkLst>
            <pc:docMk/>
            <pc:sldMk cId="1653481655" sldId="323"/>
            <ac:spMk id="23" creationId="{E81BF4F6-F2CF-4984-9D14-D6966D92F99F}"/>
          </ac:spMkLst>
        </pc:spChg>
        <pc:spChg chg="add del">
          <ac:chgData name="PALANIAPPAN Devarajan" userId="0ccb0e75-6f62-4860-b5c8-e1d1cc272866" providerId="ADAL" clId="{6BFA7752-9EC0-471E-AC56-E890149C7F72}" dt="2023-12-21T09:11:12.006" v="3022" actId="26606"/>
          <ac:spMkLst>
            <pc:docMk/>
            <pc:sldMk cId="1653481655" sldId="323"/>
            <ac:spMk id="25" creationId="{04812C46-200A-4DEB-A05E-3ED6C68C2387}"/>
          </ac:spMkLst>
        </pc:spChg>
        <pc:spChg chg="add del">
          <ac:chgData name="PALANIAPPAN Devarajan" userId="0ccb0e75-6f62-4860-b5c8-e1d1cc272866" providerId="ADAL" clId="{6BFA7752-9EC0-471E-AC56-E890149C7F72}" dt="2023-12-21T09:11:12.006" v="3022" actId="26606"/>
          <ac:spMkLst>
            <pc:docMk/>
            <pc:sldMk cId="1653481655" sldId="323"/>
            <ac:spMk id="26" creationId="{D1EA859B-E555-4109-94F3-6700E046E008}"/>
          </ac:spMkLst>
        </pc:spChg>
        <pc:spChg chg="add del">
          <ac:chgData name="PALANIAPPAN Devarajan" userId="0ccb0e75-6f62-4860-b5c8-e1d1cc272866" providerId="ADAL" clId="{6BFA7752-9EC0-471E-AC56-E890149C7F72}" dt="2023-12-21T09:11:37.050" v="3026" actId="26606"/>
          <ac:spMkLst>
            <pc:docMk/>
            <pc:sldMk cId="1653481655" sldId="323"/>
            <ac:spMk id="28" creationId="{1A9F7B4E-B03D-4F64-BE33-00D074458D45}"/>
          </ac:spMkLst>
        </pc:spChg>
        <pc:spChg chg="add del">
          <ac:chgData name="PALANIAPPAN Devarajan" userId="0ccb0e75-6f62-4860-b5c8-e1d1cc272866" providerId="ADAL" clId="{6BFA7752-9EC0-471E-AC56-E890149C7F72}" dt="2023-12-21T09:11:37.050" v="3026" actId="26606"/>
          <ac:spMkLst>
            <pc:docMk/>
            <pc:sldMk cId="1653481655" sldId="323"/>
            <ac:spMk id="29" creationId="{7E2BE7F7-CA89-4002-ACCE-A478AEA24F5E}"/>
          </ac:spMkLst>
        </pc:spChg>
        <pc:spChg chg="add del mod">
          <ac:chgData name="PALANIAPPAN Devarajan" userId="0ccb0e75-6f62-4860-b5c8-e1d1cc272866" providerId="ADAL" clId="{6BFA7752-9EC0-471E-AC56-E890149C7F72}" dt="2023-12-21T09:11:37.050" v="3026" actId="26606"/>
          <ac:spMkLst>
            <pc:docMk/>
            <pc:sldMk cId="1653481655" sldId="323"/>
            <ac:spMk id="30" creationId="{3BC48200-02D6-53CB-EC6F-43C632FB28D8}"/>
          </ac:spMkLst>
        </pc:spChg>
        <pc:spChg chg="add del">
          <ac:chgData name="PALANIAPPAN Devarajan" userId="0ccb0e75-6f62-4860-b5c8-e1d1cc272866" providerId="ADAL" clId="{6BFA7752-9EC0-471E-AC56-E890149C7F72}" dt="2023-12-21T09:11:36.986" v="3025" actId="26606"/>
          <ac:spMkLst>
            <pc:docMk/>
            <pc:sldMk cId="1653481655" sldId="323"/>
            <ac:spMk id="35" creationId="{9228552E-C8B1-4A80-8448-0787CE0FC704}"/>
          </ac:spMkLst>
        </pc:spChg>
        <pc:spChg chg="add del">
          <ac:chgData name="PALANIAPPAN Devarajan" userId="0ccb0e75-6f62-4860-b5c8-e1d1cc272866" providerId="ADAL" clId="{6BFA7752-9EC0-471E-AC56-E890149C7F72}" dt="2023-12-21T10:26:26.861" v="3414"/>
          <ac:spMkLst>
            <pc:docMk/>
            <pc:sldMk cId="1653481655" sldId="323"/>
            <ac:spMk id="37" creationId="{1A9F7B4E-B03D-4F64-BE33-00D074458D45}"/>
          </ac:spMkLst>
        </pc:spChg>
        <pc:spChg chg="add del">
          <ac:chgData name="PALANIAPPAN Devarajan" userId="0ccb0e75-6f62-4860-b5c8-e1d1cc272866" providerId="ADAL" clId="{6BFA7752-9EC0-471E-AC56-E890149C7F72}" dt="2023-12-21T10:26:26.861" v="3414"/>
          <ac:spMkLst>
            <pc:docMk/>
            <pc:sldMk cId="1653481655" sldId="323"/>
            <ac:spMk id="38" creationId="{7E2BE7F7-CA89-4002-ACCE-A478AEA24F5E}"/>
          </ac:spMkLst>
        </pc:spChg>
        <pc:graphicFrameChg chg="add del">
          <ac:chgData name="PALANIAPPAN Devarajan" userId="0ccb0e75-6f62-4860-b5c8-e1d1cc272866" providerId="ADAL" clId="{6BFA7752-9EC0-471E-AC56-E890149C7F72}" dt="2023-12-21T09:11:12.006" v="3022" actId="26606"/>
          <ac:graphicFrameMkLst>
            <pc:docMk/>
            <pc:sldMk cId="1653481655" sldId="323"/>
            <ac:graphicFrameMk id="18" creationId="{435FAC9A-D8AD-5A83-C4E5-1CC8DE91CC93}"/>
          </ac:graphicFrameMkLst>
        </pc:graphicFrameChg>
        <pc:graphicFrameChg chg="add mod">
          <ac:chgData name="PALANIAPPAN Devarajan" userId="0ccb0e75-6f62-4860-b5c8-e1d1cc272866" providerId="ADAL" clId="{6BFA7752-9EC0-471E-AC56-E890149C7F72}" dt="2023-12-21T09:11:58.355" v="3028" actId="113"/>
          <ac:graphicFrameMkLst>
            <pc:docMk/>
            <pc:sldMk cId="1653481655" sldId="323"/>
            <ac:graphicFrameMk id="32" creationId="{D4F5A724-033E-02F9-DB16-AFA755D453BC}"/>
          </ac:graphicFrameMkLst>
        </pc:graphicFrameChg>
        <pc:picChg chg="add del mod">
          <ac:chgData name="PALANIAPPAN Devarajan" userId="0ccb0e75-6f62-4860-b5c8-e1d1cc272866" providerId="ADAL" clId="{6BFA7752-9EC0-471E-AC56-E890149C7F72}" dt="2023-12-21T08:53:10.557" v="2998" actId="478"/>
          <ac:picMkLst>
            <pc:docMk/>
            <pc:sldMk cId="1653481655" sldId="323"/>
            <ac:picMk id="3" creationId="{F5C27BE3-EFD2-52F7-4183-87B32AB303B3}"/>
          </ac:picMkLst>
        </pc:picChg>
        <pc:picChg chg="add mod ord">
          <ac:chgData name="PALANIAPPAN Devarajan" userId="0ccb0e75-6f62-4860-b5c8-e1d1cc272866" providerId="ADAL" clId="{6BFA7752-9EC0-471E-AC56-E890149C7F72}" dt="2023-12-21T09:11:36.986" v="3025" actId="26606"/>
          <ac:picMkLst>
            <pc:docMk/>
            <pc:sldMk cId="1653481655" sldId="323"/>
            <ac:picMk id="10" creationId="{CB2BCA8E-0D75-D80B-18F6-F4B4B5DEF307}"/>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907093885" sldId="324"/>
        </pc:sldMkLst>
        <pc:spChg chg="add del mod ord">
          <ac:chgData name="PALANIAPPAN Devarajan" userId="0ccb0e75-6f62-4860-b5c8-e1d1cc272866" providerId="ADAL" clId="{6BFA7752-9EC0-471E-AC56-E890149C7F72}" dt="2023-12-21T09:33:27.574" v="3158" actId="5793"/>
          <ac:spMkLst>
            <pc:docMk/>
            <pc:sldMk cId="907093885" sldId="324"/>
            <ac:spMk id="2" creationId="{F95796A2-4684-A971-A01E-26B2E38D3A3A}"/>
          </ac:spMkLst>
        </pc:spChg>
        <pc:spChg chg="add del mod">
          <ac:chgData name="PALANIAPPAN Devarajan" userId="0ccb0e75-6f62-4860-b5c8-e1d1cc272866" providerId="ADAL" clId="{6BFA7752-9EC0-471E-AC56-E890149C7F72}" dt="2023-12-21T09:31:47.413" v="3136" actId="26606"/>
          <ac:spMkLst>
            <pc:docMk/>
            <pc:sldMk cId="907093885" sldId="324"/>
            <ac:spMk id="3" creationId="{54B6AA31-F79B-6E12-2770-8D0D3D5EA9E6}"/>
          </ac:spMkLst>
        </pc:spChg>
        <pc:spChg chg="add del">
          <ac:chgData name="PALANIAPPAN Devarajan" userId="0ccb0e75-6f62-4860-b5c8-e1d1cc272866" providerId="ADAL" clId="{6BFA7752-9EC0-471E-AC56-E890149C7F72}" dt="2023-12-21T09:23:51.232" v="3075" actId="26606"/>
          <ac:spMkLst>
            <pc:docMk/>
            <pc:sldMk cId="907093885" sldId="324"/>
            <ac:spMk id="6" creationId="{E51BA4DF-2BD4-4EC2-B1DB-B27C8AC71864}"/>
          </ac:spMkLst>
        </pc:spChg>
        <pc:spChg chg="add del">
          <ac:chgData name="PALANIAPPAN Devarajan" userId="0ccb0e75-6f62-4860-b5c8-e1d1cc272866" providerId="ADAL" clId="{6BFA7752-9EC0-471E-AC56-E890149C7F72}" dt="2023-12-21T09:22:31.789" v="3061" actId="26606"/>
          <ac:spMkLst>
            <pc:docMk/>
            <pc:sldMk cId="907093885" sldId="324"/>
            <ac:spMk id="7" creationId="{907EF6B7-1338-4443-8C46-6A318D952DFD}"/>
          </ac:spMkLst>
        </pc:spChg>
        <pc:spChg chg="add del">
          <ac:chgData name="PALANIAPPAN Devarajan" userId="0ccb0e75-6f62-4860-b5c8-e1d1cc272866" providerId="ADAL" clId="{6BFA7752-9EC0-471E-AC56-E890149C7F72}" dt="2023-12-21T09:22:17.566" v="3057" actId="26606"/>
          <ac:spMkLst>
            <pc:docMk/>
            <pc:sldMk cId="907093885" sldId="324"/>
            <ac:spMk id="8" creationId="{AE2B703B-46F9-481A-A605-82E2A828C4FA}"/>
          </ac:spMkLst>
        </pc:spChg>
        <pc:spChg chg="add del">
          <ac:chgData name="PALANIAPPAN Devarajan" userId="0ccb0e75-6f62-4860-b5c8-e1d1cc272866" providerId="ADAL" clId="{6BFA7752-9EC0-471E-AC56-E890149C7F72}" dt="2023-12-21T09:22:23.130" v="3059" actId="26606"/>
          <ac:spMkLst>
            <pc:docMk/>
            <pc:sldMk cId="907093885" sldId="324"/>
            <ac:spMk id="9" creationId="{9228552E-C8B1-4A80-8448-0787CE0FC704}"/>
          </ac:spMkLst>
        </pc:spChg>
        <pc:spChg chg="add del">
          <ac:chgData name="PALANIAPPAN Devarajan" userId="0ccb0e75-6f62-4860-b5c8-e1d1cc272866" providerId="ADAL" clId="{6BFA7752-9EC0-471E-AC56-E890149C7F72}" dt="2023-12-21T09:22:17.566" v="3057" actId="26606"/>
          <ac:spMkLst>
            <pc:docMk/>
            <pc:sldMk cId="907093885" sldId="324"/>
            <ac:spMk id="10" creationId="{F13BE4D7-0C3D-4906-B230-A1C5B4665CCF}"/>
          </ac:spMkLst>
        </pc:spChg>
        <pc:spChg chg="add del">
          <ac:chgData name="PALANIAPPAN Devarajan" userId="0ccb0e75-6f62-4860-b5c8-e1d1cc272866" providerId="ADAL" clId="{6BFA7752-9EC0-471E-AC56-E890149C7F72}" dt="2023-12-21T09:22:31.789" v="3061" actId="26606"/>
          <ac:spMkLst>
            <pc:docMk/>
            <pc:sldMk cId="907093885" sldId="324"/>
            <ac:spMk id="11" creationId="{081E4A58-353D-44AE-B2FC-2A74E2E400F7}"/>
          </ac:spMkLst>
        </pc:spChg>
        <pc:spChg chg="add del">
          <ac:chgData name="PALANIAPPAN Devarajan" userId="0ccb0e75-6f62-4860-b5c8-e1d1cc272866" providerId="ADAL" clId="{6BFA7752-9EC0-471E-AC56-E890149C7F72}" dt="2023-12-21T09:22:59.924" v="3065" actId="26606"/>
          <ac:spMkLst>
            <pc:docMk/>
            <pc:sldMk cId="907093885" sldId="324"/>
            <ac:spMk id="13" creationId="{4300840D-0A0B-4512-BACA-B439D5B9C57C}"/>
          </ac:spMkLst>
        </pc:spChg>
        <pc:spChg chg="add del">
          <ac:chgData name="PALANIAPPAN Devarajan" userId="0ccb0e75-6f62-4860-b5c8-e1d1cc272866" providerId="ADAL" clId="{6BFA7752-9EC0-471E-AC56-E890149C7F72}" dt="2023-12-21T09:22:31.789" v="3061" actId="26606"/>
          <ac:spMkLst>
            <pc:docMk/>
            <pc:sldMk cId="907093885" sldId="324"/>
            <ac:spMk id="14" creationId="{DAAE4CDD-124C-4DCF-9584-B6033B545DD5}"/>
          </ac:spMkLst>
        </pc:spChg>
        <pc:spChg chg="add del">
          <ac:chgData name="PALANIAPPAN Devarajan" userId="0ccb0e75-6f62-4860-b5c8-e1d1cc272866" providerId="ADAL" clId="{6BFA7752-9EC0-471E-AC56-E890149C7F72}" dt="2023-12-21T09:22:31.789" v="3061" actId="26606"/>
          <ac:spMkLst>
            <pc:docMk/>
            <pc:sldMk cId="907093885" sldId="324"/>
            <ac:spMk id="15" creationId="{F95796A2-4684-A971-A01E-26B2E38D3A3A}"/>
          </ac:spMkLst>
        </pc:spChg>
        <pc:spChg chg="add del">
          <ac:chgData name="PALANIAPPAN Devarajan" userId="0ccb0e75-6f62-4860-b5c8-e1d1cc272866" providerId="ADAL" clId="{6BFA7752-9EC0-471E-AC56-E890149C7F72}" dt="2023-12-21T09:22:50.783" v="3063" actId="26606"/>
          <ac:spMkLst>
            <pc:docMk/>
            <pc:sldMk cId="907093885" sldId="324"/>
            <ac:spMk id="17" creationId="{E51BA4DF-2BD4-4EC2-B1DB-B27C8AC71864}"/>
          </ac:spMkLst>
        </pc:spChg>
        <pc:spChg chg="add del">
          <ac:chgData name="PALANIAPPAN Devarajan" userId="0ccb0e75-6f62-4860-b5c8-e1d1cc272866" providerId="ADAL" clId="{6BFA7752-9EC0-471E-AC56-E890149C7F72}" dt="2023-12-21T09:22:59.924" v="3065" actId="26606"/>
          <ac:spMkLst>
            <pc:docMk/>
            <pc:sldMk cId="907093885" sldId="324"/>
            <ac:spMk id="21" creationId="{09588DA8-065E-4F6F-8EFD-43104AB2E0CF}"/>
          </ac:spMkLst>
        </pc:spChg>
        <pc:spChg chg="add del">
          <ac:chgData name="PALANIAPPAN Devarajan" userId="0ccb0e75-6f62-4860-b5c8-e1d1cc272866" providerId="ADAL" clId="{6BFA7752-9EC0-471E-AC56-E890149C7F72}" dt="2023-12-21T09:22:59.924" v="3065" actId="26606"/>
          <ac:spMkLst>
            <pc:docMk/>
            <pc:sldMk cId="907093885" sldId="324"/>
            <ac:spMk id="22" creationId="{C4285719-470E-454C-AF62-8323075F1F5B}"/>
          </ac:spMkLst>
        </pc:spChg>
        <pc:spChg chg="add del">
          <ac:chgData name="PALANIAPPAN Devarajan" userId="0ccb0e75-6f62-4860-b5c8-e1d1cc272866" providerId="ADAL" clId="{6BFA7752-9EC0-471E-AC56-E890149C7F72}" dt="2023-12-21T09:22:59.924" v="3065" actId="26606"/>
          <ac:spMkLst>
            <pc:docMk/>
            <pc:sldMk cId="907093885" sldId="324"/>
            <ac:spMk id="23" creationId="{CD9FE4EF-C4D8-49A0-B2FF-81D8DB7D8A24}"/>
          </ac:spMkLst>
        </pc:spChg>
        <pc:spChg chg="add del">
          <ac:chgData name="PALANIAPPAN Devarajan" userId="0ccb0e75-6f62-4860-b5c8-e1d1cc272866" providerId="ADAL" clId="{6BFA7752-9EC0-471E-AC56-E890149C7F72}" dt="2023-12-21T09:22:59.924" v="3065" actId="26606"/>
          <ac:spMkLst>
            <pc:docMk/>
            <pc:sldMk cId="907093885" sldId="324"/>
            <ac:spMk id="24" creationId="{D2B78728-A580-49A7-84F9-6EF6F583ADE0}"/>
          </ac:spMkLst>
        </pc:spChg>
        <pc:spChg chg="add del">
          <ac:chgData name="PALANIAPPAN Devarajan" userId="0ccb0e75-6f62-4860-b5c8-e1d1cc272866" providerId="ADAL" clId="{6BFA7752-9EC0-471E-AC56-E890149C7F72}" dt="2023-12-21T09:22:59.924" v="3065" actId="26606"/>
          <ac:spMkLst>
            <pc:docMk/>
            <pc:sldMk cId="907093885" sldId="324"/>
            <ac:spMk id="25" creationId="{38FAA1A1-D861-433F-88FA-1E9D6FD31D11}"/>
          </ac:spMkLst>
        </pc:spChg>
        <pc:spChg chg="add del">
          <ac:chgData name="PALANIAPPAN Devarajan" userId="0ccb0e75-6f62-4860-b5c8-e1d1cc272866" providerId="ADAL" clId="{6BFA7752-9EC0-471E-AC56-E890149C7F72}" dt="2023-12-21T09:22:59.924" v="3065" actId="26606"/>
          <ac:spMkLst>
            <pc:docMk/>
            <pc:sldMk cId="907093885" sldId="324"/>
            <ac:spMk id="26" creationId="{8D71EDA1-87BF-4D5D-AB79-F346FD19278A}"/>
          </ac:spMkLst>
        </pc:spChg>
        <pc:spChg chg="add del">
          <ac:chgData name="PALANIAPPAN Devarajan" userId="0ccb0e75-6f62-4860-b5c8-e1d1cc272866" providerId="ADAL" clId="{6BFA7752-9EC0-471E-AC56-E890149C7F72}" dt="2023-12-21T09:22:59.924" v="3065" actId="26606"/>
          <ac:spMkLst>
            <pc:docMk/>
            <pc:sldMk cId="907093885" sldId="324"/>
            <ac:spMk id="27" creationId="{F95796A2-4684-A971-A01E-26B2E38D3A3A}"/>
          </ac:spMkLst>
        </pc:spChg>
        <pc:spChg chg="add del">
          <ac:chgData name="PALANIAPPAN Devarajan" userId="0ccb0e75-6f62-4860-b5c8-e1d1cc272866" providerId="ADAL" clId="{6BFA7752-9EC0-471E-AC56-E890149C7F72}" dt="2023-12-21T09:24:04.324" v="3077" actId="26606"/>
          <ac:spMkLst>
            <pc:docMk/>
            <pc:sldMk cId="907093885" sldId="324"/>
            <ac:spMk id="28" creationId="{100EDD19-6802-4EC3-95CE-CFFAB042CFD6}"/>
          </ac:spMkLst>
        </pc:spChg>
        <pc:spChg chg="add del">
          <ac:chgData name="PALANIAPPAN Devarajan" userId="0ccb0e75-6f62-4860-b5c8-e1d1cc272866" providerId="ADAL" clId="{6BFA7752-9EC0-471E-AC56-E890149C7F72}" dt="2023-12-21T09:23:05.239" v="3067" actId="26606"/>
          <ac:spMkLst>
            <pc:docMk/>
            <pc:sldMk cId="907093885" sldId="324"/>
            <ac:spMk id="29" creationId="{C9A36457-A5F4-4103-A443-02581C09185B}"/>
          </ac:spMkLst>
        </pc:spChg>
        <pc:spChg chg="add del">
          <ac:chgData name="PALANIAPPAN Devarajan" userId="0ccb0e75-6f62-4860-b5c8-e1d1cc272866" providerId="ADAL" clId="{6BFA7752-9EC0-471E-AC56-E890149C7F72}" dt="2023-12-21T09:23:05.239" v="3067" actId="26606"/>
          <ac:spMkLst>
            <pc:docMk/>
            <pc:sldMk cId="907093885" sldId="324"/>
            <ac:spMk id="30" creationId="{DC5FB7E8-B636-40FA-BE8D-48145C0F5C57}"/>
          </ac:spMkLst>
        </pc:spChg>
        <pc:spChg chg="add del">
          <ac:chgData name="PALANIAPPAN Devarajan" userId="0ccb0e75-6f62-4860-b5c8-e1d1cc272866" providerId="ADAL" clId="{6BFA7752-9EC0-471E-AC56-E890149C7F72}" dt="2023-12-21T09:23:05.239" v="3067" actId="26606"/>
          <ac:spMkLst>
            <pc:docMk/>
            <pc:sldMk cId="907093885" sldId="324"/>
            <ac:spMk id="31" creationId="{F95796A2-4684-A971-A01E-26B2E38D3A3A}"/>
          </ac:spMkLst>
        </pc:spChg>
        <pc:spChg chg="add del">
          <ac:chgData name="PALANIAPPAN Devarajan" userId="0ccb0e75-6f62-4860-b5c8-e1d1cc272866" providerId="ADAL" clId="{6BFA7752-9EC0-471E-AC56-E890149C7F72}" dt="2023-12-21T09:23:05.239" v="3067" actId="26606"/>
          <ac:spMkLst>
            <pc:docMk/>
            <pc:sldMk cId="907093885" sldId="324"/>
            <ac:spMk id="32" creationId="{142DCE2C-2863-46FA-9BE7-24365A24D9BA}"/>
          </ac:spMkLst>
        </pc:spChg>
        <pc:spChg chg="add del">
          <ac:chgData name="PALANIAPPAN Devarajan" userId="0ccb0e75-6f62-4860-b5c8-e1d1cc272866" providerId="ADAL" clId="{6BFA7752-9EC0-471E-AC56-E890149C7F72}" dt="2023-12-21T09:24:04.324" v="3077" actId="26606"/>
          <ac:spMkLst>
            <pc:docMk/>
            <pc:sldMk cId="907093885" sldId="324"/>
            <ac:spMk id="33" creationId="{DB17E863-922E-4C26-BD64-E8FD41D28661}"/>
          </ac:spMkLst>
        </pc:spChg>
        <pc:spChg chg="add del">
          <ac:chgData name="PALANIAPPAN Devarajan" userId="0ccb0e75-6f62-4860-b5c8-e1d1cc272866" providerId="ADAL" clId="{6BFA7752-9EC0-471E-AC56-E890149C7F72}" dt="2023-12-21T09:23:08.015" v="3069" actId="26606"/>
          <ac:spMkLst>
            <pc:docMk/>
            <pc:sldMk cId="907093885" sldId="324"/>
            <ac:spMk id="34" creationId="{3AD318CC-E2A8-4E27-9548-A047A78999B1}"/>
          </ac:spMkLst>
        </pc:spChg>
        <pc:spChg chg="add del">
          <ac:chgData name="PALANIAPPAN Devarajan" userId="0ccb0e75-6f62-4860-b5c8-e1d1cc272866" providerId="ADAL" clId="{6BFA7752-9EC0-471E-AC56-E890149C7F72}" dt="2023-12-21T09:24:04.324" v="3077" actId="26606"/>
          <ac:spMkLst>
            <pc:docMk/>
            <pc:sldMk cId="907093885" sldId="324"/>
            <ac:spMk id="36"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37" creationId="{100EDD19-6802-4EC3-95CE-CFFAB042CFD6}"/>
          </ac:spMkLst>
        </pc:spChg>
        <pc:spChg chg="add del">
          <ac:chgData name="PALANIAPPAN Devarajan" userId="0ccb0e75-6f62-4860-b5c8-e1d1cc272866" providerId="ADAL" clId="{6BFA7752-9EC0-471E-AC56-E890149C7F72}" dt="2023-12-21T09:23:08.015" v="3069" actId="26606"/>
          <ac:spMkLst>
            <pc:docMk/>
            <pc:sldMk cId="907093885" sldId="324"/>
            <ac:spMk id="38" creationId="{2C1BBA94-3F40-40AA-8BB9-E69E25E537C1}"/>
          </ac:spMkLst>
        </pc:spChg>
        <pc:spChg chg="add del">
          <ac:chgData name="PALANIAPPAN Devarajan" userId="0ccb0e75-6f62-4860-b5c8-e1d1cc272866" providerId="ADAL" clId="{6BFA7752-9EC0-471E-AC56-E890149C7F72}" dt="2023-12-21T09:23:08.015" v="3069" actId="26606"/>
          <ac:spMkLst>
            <pc:docMk/>
            <pc:sldMk cId="907093885" sldId="324"/>
            <ac:spMk id="39"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40" creationId="{ABE4CC7E-D3D5-4A5F-8D07-29DA1CD3C64A}"/>
          </ac:spMkLst>
        </pc:spChg>
        <pc:spChg chg="add del">
          <ac:chgData name="PALANIAPPAN Devarajan" userId="0ccb0e75-6f62-4860-b5c8-e1d1cc272866" providerId="ADAL" clId="{6BFA7752-9EC0-471E-AC56-E890149C7F72}" dt="2023-12-21T09:23:17.455" v="3071" actId="26606"/>
          <ac:spMkLst>
            <pc:docMk/>
            <pc:sldMk cId="907093885" sldId="324"/>
            <ac:spMk id="41" creationId="{5A0118C5-4F8D-4CF4-BADD-53FEACC6C42A}"/>
          </ac:spMkLst>
        </pc:spChg>
        <pc:spChg chg="add del">
          <ac:chgData name="PALANIAPPAN Devarajan" userId="0ccb0e75-6f62-4860-b5c8-e1d1cc272866" providerId="ADAL" clId="{6BFA7752-9EC0-471E-AC56-E890149C7F72}" dt="2023-12-21T09:23:17.455" v="3071" actId="26606"/>
          <ac:spMkLst>
            <pc:docMk/>
            <pc:sldMk cId="907093885" sldId="324"/>
            <ac:spMk id="42" creationId="{F98F79A4-A6C7-4101-B1E9-27E05CB7CFA0}"/>
          </ac:spMkLst>
        </pc:spChg>
        <pc:spChg chg="add del">
          <ac:chgData name="PALANIAPPAN Devarajan" userId="0ccb0e75-6f62-4860-b5c8-e1d1cc272866" providerId="ADAL" clId="{6BFA7752-9EC0-471E-AC56-E890149C7F72}" dt="2023-12-21T09:23:17.455" v="3071" actId="26606"/>
          <ac:spMkLst>
            <pc:docMk/>
            <pc:sldMk cId="907093885" sldId="324"/>
            <ac:spMk id="43" creationId="{31CE7A08-2184-4B99-ABC0-B40CD1D3F281}"/>
          </ac:spMkLst>
        </pc:spChg>
        <pc:spChg chg="add del">
          <ac:chgData name="PALANIAPPAN Devarajan" userId="0ccb0e75-6f62-4860-b5c8-e1d1cc272866" providerId="ADAL" clId="{6BFA7752-9EC0-471E-AC56-E890149C7F72}" dt="2023-12-21T09:23:17.455" v="3071" actId="26606"/>
          <ac:spMkLst>
            <pc:docMk/>
            <pc:sldMk cId="907093885" sldId="324"/>
            <ac:spMk id="44" creationId="{79AFCB35-9C04-4524-A0B1-57FF6865D013}"/>
          </ac:spMkLst>
        </pc:spChg>
        <pc:spChg chg="add del">
          <ac:chgData name="PALANIAPPAN Devarajan" userId="0ccb0e75-6f62-4860-b5c8-e1d1cc272866" providerId="ADAL" clId="{6BFA7752-9EC0-471E-AC56-E890149C7F72}" dt="2023-12-21T09:23:17.455" v="3071" actId="26606"/>
          <ac:spMkLst>
            <pc:docMk/>
            <pc:sldMk cId="907093885" sldId="324"/>
            <ac:spMk id="45" creationId="{D11AD2AD-0BA0-4DD3-8EEA-84686A0E718C}"/>
          </ac:spMkLst>
        </pc:spChg>
        <pc:spChg chg="add del">
          <ac:chgData name="PALANIAPPAN Devarajan" userId="0ccb0e75-6f62-4860-b5c8-e1d1cc272866" providerId="ADAL" clId="{6BFA7752-9EC0-471E-AC56-E890149C7F72}" dt="2023-12-21T09:23:17.455" v="3071" actId="26606"/>
          <ac:spMkLst>
            <pc:docMk/>
            <pc:sldMk cId="907093885" sldId="324"/>
            <ac:spMk id="46" creationId="{9E5C5460-229E-46C8-A712-CC317985420F}"/>
          </ac:spMkLst>
        </pc:spChg>
        <pc:spChg chg="add del">
          <ac:chgData name="PALANIAPPAN Devarajan" userId="0ccb0e75-6f62-4860-b5c8-e1d1cc272866" providerId="ADAL" clId="{6BFA7752-9EC0-471E-AC56-E890149C7F72}" dt="2023-12-21T09:23:17.455" v="3071" actId="26606"/>
          <ac:spMkLst>
            <pc:docMk/>
            <pc:sldMk cId="907093885" sldId="324"/>
            <ac:spMk id="47" creationId="{2552FC29-9118-466F-940E-80C84EFDF07B}"/>
          </ac:spMkLst>
        </pc:spChg>
        <pc:spChg chg="add del">
          <ac:chgData name="PALANIAPPAN Devarajan" userId="0ccb0e75-6f62-4860-b5c8-e1d1cc272866" providerId="ADAL" clId="{6BFA7752-9EC0-471E-AC56-E890149C7F72}" dt="2023-12-21T09:23:17.455" v="3071" actId="26606"/>
          <ac:spMkLst>
            <pc:docMk/>
            <pc:sldMk cId="907093885" sldId="324"/>
            <ac:spMk id="48"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50"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51" creationId="{DB17E863-922E-4C26-BD64-E8FD41D28661}"/>
          </ac:spMkLst>
        </pc:spChg>
        <pc:spChg chg="add del">
          <ac:chgData name="PALANIAPPAN Devarajan" userId="0ccb0e75-6f62-4860-b5c8-e1d1cc272866" providerId="ADAL" clId="{6BFA7752-9EC0-471E-AC56-E890149C7F72}" dt="2023-12-21T09:24:13.227" v="3081" actId="26606"/>
          <ac:spMkLst>
            <pc:docMk/>
            <pc:sldMk cId="907093885" sldId="324"/>
            <ac:spMk id="52" creationId="{C05CBC3C-2E5A-4839-8B9B-2E5A6ADF0F58}"/>
          </ac:spMkLst>
        </pc:spChg>
        <pc:spChg chg="add del">
          <ac:chgData name="PALANIAPPAN Devarajan" userId="0ccb0e75-6f62-4860-b5c8-e1d1cc272866" providerId="ADAL" clId="{6BFA7752-9EC0-471E-AC56-E890149C7F72}" dt="2023-12-21T09:24:13.227" v="3081" actId="26606"/>
          <ac:spMkLst>
            <pc:docMk/>
            <pc:sldMk cId="907093885" sldId="324"/>
            <ac:spMk id="53" creationId="{827FF362-FC97-4BF5-949B-D4ADFA26E457}"/>
          </ac:spMkLst>
        </pc:spChg>
        <pc:spChg chg="add del">
          <ac:chgData name="PALANIAPPAN Devarajan" userId="0ccb0e75-6f62-4860-b5c8-e1d1cc272866" providerId="ADAL" clId="{6BFA7752-9EC0-471E-AC56-E890149C7F72}" dt="2023-12-21T09:24:13.227" v="3081" actId="26606"/>
          <ac:spMkLst>
            <pc:docMk/>
            <pc:sldMk cId="907093885" sldId="324"/>
            <ac:spMk id="54" creationId="{F95796A2-4684-A971-A01E-26B2E38D3A3A}"/>
          </ac:spMkLst>
        </pc:spChg>
        <pc:spChg chg="add del">
          <ac:chgData name="PALANIAPPAN Devarajan" userId="0ccb0e75-6f62-4860-b5c8-e1d1cc272866" providerId="ADAL" clId="{6BFA7752-9EC0-471E-AC56-E890149C7F72}" dt="2023-12-21T09:25:54.125" v="3094" actId="26606"/>
          <ac:spMkLst>
            <pc:docMk/>
            <pc:sldMk cId="907093885" sldId="324"/>
            <ac:spMk id="55" creationId="{1BB867FF-FC45-48F7-8104-F89BE54909F1}"/>
          </ac:spMkLst>
        </pc:spChg>
        <pc:spChg chg="add del">
          <ac:chgData name="PALANIAPPAN Devarajan" userId="0ccb0e75-6f62-4860-b5c8-e1d1cc272866" providerId="ADAL" clId="{6BFA7752-9EC0-471E-AC56-E890149C7F72}" dt="2023-12-21T09:23:24.393" v="3073" actId="26606"/>
          <ac:spMkLst>
            <pc:docMk/>
            <pc:sldMk cId="907093885" sldId="324"/>
            <ac:spMk id="56" creationId="{3AD318CC-E2A8-4E27-9548-A047A78999B1}"/>
          </ac:spMkLst>
        </pc:spChg>
        <pc:spChg chg="add del">
          <ac:chgData name="PALANIAPPAN Devarajan" userId="0ccb0e75-6f62-4860-b5c8-e1d1cc272866" providerId="ADAL" clId="{6BFA7752-9EC0-471E-AC56-E890149C7F72}" dt="2023-12-21T09:24:14.669" v="3083" actId="26606"/>
          <ac:spMkLst>
            <pc:docMk/>
            <pc:sldMk cId="907093885" sldId="324"/>
            <ac:spMk id="58" creationId="{1709F1D5-B0F1-4714-A239-E5B61C161915}"/>
          </ac:spMkLst>
        </pc:spChg>
        <pc:spChg chg="add del">
          <ac:chgData name="PALANIAPPAN Devarajan" userId="0ccb0e75-6f62-4860-b5c8-e1d1cc272866" providerId="ADAL" clId="{6BFA7752-9EC0-471E-AC56-E890149C7F72}" dt="2023-12-21T09:24:14.669" v="3083" actId="26606"/>
          <ac:spMkLst>
            <pc:docMk/>
            <pc:sldMk cId="907093885" sldId="324"/>
            <ac:spMk id="59" creationId="{228FB460-D3FF-4440-A020-05982A09E517}"/>
          </ac:spMkLst>
        </pc:spChg>
        <pc:spChg chg="add del">
          <ac:chgData name="PALANIAPPAN Devarajan" userId="0ccb0e75-6f62-4860-b5c8-e1d1cc272866" providerId="ADAL" clId="{6BFA7752-9EC0-471E-AC56-E890149C7F72}" dt="2023-12-21T09:23:24.393" v="3073" actId="26606"/>
          <ac:spMkLst>
            <pc:docMk/>
            <pc:sldMk cId="907093885" sldId="324"/>
            <ac:spMk id="60" creationId="{2C1BBA94-3F40-40AA-8BB9-E69E25E537C1}"/>
          </ac:spMkLst>
        </pc:spChg>
        <pc:spChg chg="add del">
          <ac:chgData name="PALANIAPPAN Devarajan" userId="0ccb0e75-6f62-4860-b5c8-e1d1cc272866" providerId="ADAL" clId="{6BFA7752-9EC0-471E-AC56-E890149C7F72}" dt="2023-12-21T09:23:24.393" v="3073" actId="26606"/>
          <ac:spMkLst>
            <pc:docMk/>
            <pc:sldMk cId="907093885" sldId="324"/>
            <ac:spMk id="61"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2" creationId="{14847E93-7DC1-4D4B-8829-B19AA7137C50}"/>
          </ac:spMkLst>
        </pc:spChg>
        <pc:spChg chg="add del">
          <ac:chgData name="PALANIAPPAN Devarajan" userId="0ccb0e75-6f62-4860-b5c8-e1d1cc272866" providerId="ADAL" clId="{6BFA7752-9EC0-471E-AC56-E890149C7F72}" dt="2023-12-21T09:24:14.669" v="3083" actId="26606"/>
          <ac:spMkLst>
            <pc:docMk/>
            <pc:sldMk cId="907093885" sldId="324"/>
            <ac:spMk id="63" creationId="{5566D6E1-03A1-4D73-A4E0-35D74D568A04}"/>
          </ac:spMkLst>
        </pc:spChg>
        <pc:spChg chg="add del">
          <ac:chgData name="PALANIAPPAN Devarajan" userId="0ccb0e75-6f62-4860-b5c8-e1d1cc272866" providerId="ADAL" clId="{6BFA7752-9EC0-471E-AC56-E890149C7F72}" dt="2023-12-21T09:24:14.669" v="3083" actId="26606"/>
          <ac:spMkLst>
            <pc:docMk/>
            <pc:sldMk cId="907093885" sldId="324"/>
            <ac:spMk id="64" creationId="{9F835A99-04AC-494A-A572-AFE8413CC938}"/>
          </ac:spMkLst>
        </pc:spChg>
        <pc:spChg chg="add del">
          <ac:chgData name="PALANIAPPAN Devarajan" userId="0ccb0e75-6f62-4860-b5c8-e1d1cc272866" providerId="ADAL" clId="{6BFA7752-9EC0-471E-AC56-E890149C7F72}" dt="2023-12-21T09:24:14.669" v="3083" actId="26606"/>
          <ac:spMkLst>
            <pc:docMk/>
            <pc:sldMk cId="907093885" sldId="324"/>
            <ac:spMk id="65"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6" creationId="{7B786209-1B0B-4CA9-9BDD-F7327066A84D}"/>
          </ac:spMkLst>
        </pc:spChg>
        <pc:spChg chg="add del">
          <ac:chgData name="PALANIAPPAN Devarajan" userId="0ccb0e75-6f62-4860-b5c8-e1d1cc272866" providerId="ADAL" clId="{6BFA7752-9EC0-471E-AC56-E890149C7F72}" dt="2023-12-21T09:24:14.669" v="3083" actId="26606"/>
          <ac:spMkLst>
            <pc:docMk/>
            <pc:sldMk cId="907093885" sldId="324"/>
            <ac:spMk id="67" creationId="{2D2964BB-484D-45AE-AD66-D407D0629652}"/>
          </ac:spMkLst>
        </pc:spChg>
        <pc:spChg chg="add del">
          <ac:chgData name="PALANIAPPAN Devarajan" userId="0ccb0e75-6f62-4860-b5c8-e1d1cc272866" providerId="ADAL" clId="{6BFA7752-9EC0-471E-AC56-E890149C7F72}" dt="2023-12-21T09:24:14.669" v="3083" actId="26606"/>
          <ac:spMkLst>
            <pc:docMk/>
            <pc:sldMk cId="907093885" sldId="324"/>
            <ac:spMk id="68" creationId="{6691AC69-A76E-4DAB-B565-468B6B87ACF3}"/>
          </ac:spMkLst>
        </pc:spChg>
        <pc:spChg chg="add del">
          <ac:chgData name="PALANIAPPAN Devarajan" userId="0ccb0e75-6f62-4860-b5c8-e1d1cc272866" providerId="ADAL" clId="{6BFA7752-9EC0-471E-AC56-E890149C7F72}" dt="2023-12-21T09:25:54.125" v="3094" actId="26606"/>
          <ac:spMkLst>
            <pc:docMk/>
            <pc:sldMk cId="907093885" sldId="324"/>
            <ac:spMk id="69" creationId="{8BB56887-D0D5-4F0C-9E19-7247EB83C8B7}"/>
          </ac:spMkLst>
        </pc:spChg>
        <pc:spChg chg="add del">
          <ac:chgData name="PALANIAPPAN Devarajan" userId="0ccb0e75-6f62-4860-b5c8-e1d1cc272866" providerId="ADAL" clId="{6BFA7752-9EC0-471E-AC56-E890149C7F72}" dt="2023-12-21T09:24:18.822" v="3085" actId="26606"/>
          <ac:spMkLst>
            <pc:docMk/>
            <pc:sldMk cId="907093885" sldId="324"/>
            <ac:spMk id="70" creationId="{C9A36457-A5F4-4103-A443-02581C09185B}"/>
          </ac:spMkLst>
        </pc:spChg>
        <pc:spChg chg="add del">
          <ac:chgData name="PALANIAPPAN Devarajan" userId="0ccb0e75-6f62-4860-b5c8-e1d1cc272866" providerId="ADAL" clId="{6BFA7752-9EC0-471E-AC56-E890149C7F72}" dt="2023-12-21T09:24:18.822" v="3085" actId="26606"/>
          <ac:spMkLst>
            <pc:docMk/>
            <pc:sldMk cId="907093885" sldId="324"/>
            <ac:spMk id="71" creationId="{DC5FB7E8-B636-40FA-BE8D-48145C0F5C57}"/>
          </ac:spMkLst>
        </pc:spChg>
        <pc:spChg chg="add del">
          <ac:chgData name="PALANIAPPAN Devarajan" userId="0ccb0e75-6f62-4860-b5c8-e1d1cc272866" providerId="ADAL" clId="{6BFA7752-9EC0-471E-AC56-E890149C7F72}" dt="2023-12-21T09:24:18.822" v="3085" actId="26606"/>
          <ac:spMkLst>
            <pc:docMk/>
            <pc:sldMk cId="907093885" sldId="324"/>
            <ac:spMk id="72" creationId="{F95796A2-4684-A971-A01E-26B2E38D3A3A}"/>
          </ac:spMkLst>
        </pc:spChg>
        <pc:spChg chg="add del">
          <ac:chgData name="PALANIAPPAN Devarajan" userId="0ccb0e75-6f62-4860-b5c8-e1d1cc272866" providerId="ADAL" clId="{6BFA7752-9EC0-471E-AC56-E890149C7F72}" dt="2023-12-21T09:24:18.822" v="3085" actId="26606"/>
          <ac:spMkLst>
            <pc:docMk/>
            <pc:sldMk cId="907093885" sldId="324"/>
            <ac:spMk id="73" creationId="{142DCE2C-2863-46FA-9BE7-24365A24D9BA}"/>
          </ac:spMkLst>
        </pc:spChg>
        <pc:spChg chg="add del">
          <ac:chgData name="PALANIAPPAN Devarajan" userId="0ccb0e75-6f62-4860-b5c8-e1d1cc272866" providerId="ADAL" clId="{6BFA7752-9EC0-471E-AC56-E890149C7F72}" dt="2023-12-21T09:25:54.125" v="3094" actId="26606"/>
          <ac:spMkLst>
            <pc:docMk/>
            <pc:sldMk cId="907093885" sldId="324"/>
            <ac:spMk id="74" creationId="{081E4A58-353D-44AE-B2FC-2A74E2E400F7}"/>
          </ac:spMkLst>
        </pc:spChg>
        <pc:spChg chg="add del">
          <ac:chgData name="PALANIAPPAN Devarajan" userId="0ccb0e75-6f62-4860-b5c8-e1d1cc272866" providerId="ADAL" clId="{6BFA7752-9EC0-471E-AC56-E890149C7F72}" dt="2023-12-21T09:24:23.747" v="3087" actId="26606"/>
          <ac:spMkLst>
            <pc:docMk/>
            <pc:sldMk cId="907093885" sldId="324"/>
            <ac:spMk id="75" creationId="{70DFC902-7D23-471A-B557-B6B6917D7A0D}"/>
          </ac:spMkLst>
        </pc:spChg>
        <pc:spChg chg="add del">
          <ac:chgData name="PALANIAPPAN Devarajan" userId="0ccb0e75-6f62-4860-b5c8-e1d1cc272866" providerId="ADAL" clId="{6BFA7752-9EC0-471E-AC56-E890149C7F72}" dt="2023-12-21T09:24:23.747" v="3087" actId="26606"/>
          <ac:spMkLst>
            <pc:docMk/>
            <pc:sldMk cId="907093885" sldId="324"/>
            <ac:spMk id="76" creationId="{A55D5633-D557-4DCA-982C-FF36EB7A1C00}"/>
          </ac:spMkLst>
        </pc:spChg>
        <pc:spChg chg="add del">
          <ac:chgData name="PALANIAPPAN Devarajan" userId="0ccb0e75-6f62-4860-b5c8-e1d1cc272866" providerId="ADAL" clId="{6BFA7752-9EC0-471E-AC56-E890149C7F72}" dt="2023-12-21T09:24:23.747" v="3087" actId="26606"/>
          <ac:spMkLst>
            <pc:docMk/>
            <pc:sldMk cId="907093885" sldId="324"/>
            <ac:spMk id="77" creationId="{450D3AD2-FA80-415F-A9CE-54D884561CD7}"/>
          </ac:spMkLst>
        </pc:spChg>
        <pc:spChg chg="add del">
          <ac:chgData name="PALANIAPPAN Devarajan" userId="0ccb0e75-6f62-4860-b5c8-e1d1cc272866" providerId="ADAL" clId="{6BFA7752-9EC0-471E-AC56-E890149C7F72}" dt="2023-12-21T09:24:23.747" v="3087" actId="26606"/>
          <ac:spMkLst>
            <pc:docMk/>
            <pc:sldMk cId="907093885" sldId="324"/>
            <ac:spMk id="78"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79" creationId="{100EDD19-6802-4EC3-95CE-CFFAB042CFD6}"/>
          </ac:spMkLst>
        </pc:spChg>
        <pc:spChg chg="add del">
          <ac:chgData name="PALANIAPPAN Devarajan" userId="0ccb0e75-6f62-4860-b5c8-e1d1cc272866" providerId="ADAL" clId="{6BFA7752-9EC0-471E-AC56-E890149C7F72}" dt="2023-12-21T09:24:27.162" v="3089" actId="26606"/>
          <ac:spMkLst>
            <pc:docMk/>
            <pc:sldMk cId="907093885" sldId="324"/>
            <ac:spMk id="80" creationId="{907EF6B7-1338-4443-8C46-6A318D952DFD}"/>
          </ac:spMkLst>
        </pc:spChg>
        <pc:spChg chg="add del">
          <ac:chgData name="PALANIAPPAN Devarajan" userId="0ccb0e75-6f62-4860-b5c8-e1d1cc272866" providerId="ADAL" clId="{6BFA7752-9EC0-471E-AC56-E890149C7F72}" dt="2023-12-21T09:24:27.162" v="3089" actId="26606"/>
          <ac:spMkLst>
            <pc:docMk/>
            <pc:sldMk cId="907093885" sldId="324"/>
            <ac:spMk id="81" creationId="{DAAE4CDD-124C-4DCF-9584-B6033B545DD5}"/>
          </ac:spMkLst>
        </pc:spChg>
        <pc:spChg chg="add del">
          <ac:chgData name="PALANIAPPAN Devarajan" userId="0ccb0e75-6f62-4860-b5c8-e1d1cc272866" providerId="ADAL" clId="{6BFA7752-9EC0-471E-AC56-E890149C7F72}" dt="2023-12-21T09:24:27.162" v="3089" actId="26606"/>
          <ac:spMkLst>
            <pc:docMk/>
            <pc:sldMk cId="907093885" sldId="324"/>
            <ac:spMk id="82" creationId="{081E4A58-353D-44AE-B2FC-2A74E2E400F7}"/>
          </ac:spMkLst>
        </pc:spChg>
        <pc:spChg chg="add del">
          <ac:chgData name="PALANIAPPAN Devarajan" userId="0ccb0e75-6f62-4860-b5c8-e1d1cc272866" providerId="ADAL" clId="{6BFA7752-9EC0-471E-AC56-E890149C7F72}" dt="2023-12-21T09:24:27.162" v="3089" actId="26606"/>
          <ac:spMkLst>
            <pc:docMk/>
            <pc:sldMk cId="907093885" sldId="324"/>
            <ac:spMk id="83"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84" creationId="{DB17E863-922E-4C26-BD64-E8FD41D28661}"/>
          </ac:spMkLst>
        </pc:spChg>
        <pc:spChg chg="add del">
          <ac:chgData name="PALANIAPPAN Devarajan" userId="0ccb0e75-6f62-4860-b5c8-e1d1cc272866" providerId="ADAL" clId="{6BFA7752-9EC0-471E-AC56-E890149C7F72}" dt="2023-12-21T09:26:12.107" v="3098" actId="26606"/>
          <ac:spMkLst>
            <pc:docMk/>
            <pc:sldMk cId="907093885" sldId="324"/>
            <ac:spMk id="87" creationId="{AC17DE74-01C9-4859-B65A-85CF999E8580}"/>
          </ac:spMkLst>
        </pc:spChg>
        <pc:spChg chg="add del">
          <ac:chgData name="PALANIAPPAN Devarajan" userId="0ccb0e75-6f62-4860-b5c8-e1d1cc272866" providerId="ADAL" clId="{6BFA7752-9EC0-471E-AC56-E890149C7F72}" dt="2023-12-21T09:26:12.107" v="3098" actId="26606"/>
          <ac:spMkLst>
            <pc:docMk/>
            <pc:sldMk cId="907093885" sldId="324"/>
            <ac:spMk id="88" creationId="{068C0432-0E90-4CC1-8CD3-D44A90DF07EF}"/>
          </ac:spMkLst>
        </pc:spChg>
        <pc:spChg chg="add del">
          <ac:chgData name="PALANIAPPAN Devarajan" userId="0ccb0e75-6f62-4860-b5c8-e1d1cc272866" providerId="ADAL" clId="{6BFA7752-9EC0-471E-AC56-E890149C7F72}" dt="2023-12-21T09:28:58.640" v="3111" actId="26606"/>
          <ac:spMkLst>
            <pc:docMk/>
            <pc:sldMk cId="907093885" sldId="324"/>
            <ac:spMk id="89" creationId="{100EDD19-6802-4EC3-95CE-CFFAB042CFD6}"/>
          </ac:spMkLst>
        </pc:spChg>
        <pc:spChg chg="add del">
          <ac:chgData name="PALANIAPPAN Devarajan" userId="0ccb0e75-6f62-4860-b5c8-e1d1cc272866" providerId="ADAL" clId="{6BFA7752-9EC0-471E-AC56-E890149C7F72}" dt="2023-12-21T09:28:58.640" v="3111" actId="26606"/>
          <ac:spMkLst>
            <pc:docMk/>
            <pc:sldMk cId="907093885" sldId="324"/>
            <ac:spMk id="90" creationId="{DB17E863-922E-4C26-BD64-E8FD41D28661}"/>
          </ac:spMkLst>
        </pc:spChg>
        <pc:spChg chg="add del">
          <ac:chgData name="PALANIAPPAN Devarajan" userId="0ccb0e75-6f62-4860-b5c8-e1d1cc272866" providerId="ADAL" clId="{6BFA7752-9EC0-471E-AC56-E890149C7F72}" dt="2023-12-21T09:31:42.471" v="3133" actId="26606"/>
          <ac:spMkLst>
            <pc:docMk/>
            <pc:sldMk cId="907093885" sldId="324"/>
            <ac:spMk id="91" creationId="{100EDD19-6802-4EC3-95CE-CFFAB042CFD6}"/>
          </ac:spMkLst>
        </pc:spChg>
        <pc:spChg chg="add del">
          <ac:chgData name="PALANIAPPAN Devarajan" userId="0ccb0e75-6f62-4860-b5c8-e1d1cc272866" providerId="ADAL" clId="{6BFA7752-9EC0-471E-AC56-E890149C7F72}" dt="2023-12-21T09:31:42.471" v="3133" actId="26606"/>
          <ac:spMkLst>
            <pc:docMk/>
            <pc:sldMk cId="907093885" sldId="324"/>
            <ac:spMk id="92" creationId="{DB17E863-922E-4C26-BD64-E8FD41D28661}"/>
          </ac:spMkLst>
        </pc:spChg>
        <pc:spChg chg="add del">
          <ac:chgData name="PALANIAPPAN Devarajan" userId="0ccb0e75-6f62-4860-b5c8-e1d1cc272866" providerId="ADAL" clId="{6BFA7752-9EC0-471E-AC56-E890149C7F72}" dt="2023-12-21T09:31:47.394" v="3135" actId="26606"/>
          <ac:spMkLst>
            <pc:docMk/>
            <pc:sldMk cId="907093885" sldId="324"/>
            <ac:spMk id="94" creationId="{E51BA4DF-2BD4-4EC2-B1DB-B27C8AC71864}"/>
          </ac:spMkLst>
        </pc:spChg>
        <pc:spChg chg="add del">
          <ac:chgData name="PALANIAPPAN Devarajan" userId="0ccb0e75-6f62-4860-b5c8-e1d1cc272866" providerId="ADAL" clId="{6BFA7752-9EC0-471E-AC56-E890149C7F72}" dt="2023-12-21T09:35:20.867" v="3189" actId="26606"/>
          <ac:spMkLst>
            <pc:docMk/>
            <pc:sldMk cId="907093885" sldId="324"/>
            <ac:spMk id="98" creationId="{1BB867FF-FC45-48F7-8104-F89BE54909F1}"/>
          </ac:spMkLst>
        </pc:spChg>
        <pc:spChg chg="add del">
          <ac:chgData name="PALANIAPPAN Devarajan" userId="0ccb0e75-6f62-4860-b5c8-e1d1cc272866" providerId="ADAL" clId="{6BFA7752-9EC0-471E-AC56-E890149C7F72}" dt="2023-12-21T09:35:20.867" v="3189" actId="26606"/>
          <ac:spMkLst>
            <pc:docMk/>
            <pc:sldMk cId="907093885" sldId="324"/>
            <ac:spMk id="99" creationId="{8BB56887-D0D5-4F0C-9E19-7247EB83C8B7}"/>
          </ac:spMkLst>
        </pc:spChg>
        <pc:spChg chg="add del">
          <ac:chgData name="PALANIAPPAN Devarajan" userId="0ccb0e75-6f62-4860-b5c8-e1d1cc272866" providerId="ADAL" clId="{6BFA7752-9EC0-471E-AC56-E890149C7F72}" dt="2023-12-21T09:35:20.867" v="3189" actId="26606"/>
          <ac:spMkLst>
            <pc:docMk/>
            <pc:sldMk cId="907093885" sldId="324"/>
            <ac:spMk id="100" creationId="{081E4A58-353D-44AE-B2FC-2A74E2E400F7}"/>
          </ac:spMkLst>
        </pc:spChg>
        <pc:spChg chg="add del mod">
          <ac:chgData name="PALANIAPPAN Devarajan" userId="0ccb0e75-6f62-4860-b5c8-e1d1cc272866" providerId="ADAL" clId="{6BFA7752-9EC0-471E-AC56-E890149C7F72}" dt="2023-12-21T09:35:20.867" v="3189" actId="26606"/>
          <ac:spMkLst>
            <pc:docMk/>
            <pc:sldMk cId="907093885" sldId="324"/>
            <ac:spMk id="101" creationId="{54B6AA31-F79B-6E12-2770-8D0D3D5EA9E6}"/>
          </ac:spMkLst>
        </pc:spChg>
        <pc:spChg chg="add del">
          <ac:chgData name="PALANIAPPAN Devarajan" userId="0ccb0e75-6f62-4860-b5c8-e1d1cc272866" providerId="ADAL" clId="{6BFA7752-9EC0-471E-AC56-E890149C7F72}" dt="2023-12-21T09:34:02.426" v="3163" actId="26606"/>
          <ac:spMkLst>
            <pc:docMk/>
            <pc:sldMk cId="907093885" sldId="324"/>
            <ac:spMk id="105" creationId="{B50AB553-2A96-4A92-96F2-93548E096954}"/>
          </ac:spMkLst>
        </pc:spChg>
        <pc:spChg chg="add del">
          <ac:chgData name="PALANIAPPAN Devarajan" userId="0ccb0e75-6f62-4860-b5c8-e1d1cc272866" providerId="ADAL" clId="{6BFA7752-9EC0-471E-AC56-E890149C7F72}" dt="2023-12-21T09:32:39.077" v="3146" actId="26606"/>
          <ac:spMkLst>
            <pc:docMk/>
            <pc:sldMk cId="907093885" sldId="324"/>
            <ac:spMk id="106" creationId="{09588DA8-065E-4F6F-8EFD-43104AB2E0CF}"/>
          </ac:spMkLst>
        </pc:spChg>
        <pc:spChg chg="add del">
          <ac:chgData name="PALANIAPPAN Devarajan" userId="0ccb0e75-6f62-4860-b5c8-e1d1cc272866" providerId="ADAL" clId="{6BFA7752-9EC0-471E-AC56-E890149C7F72}" dt="2023-12-21T09:34:03.367" v="3165" actId="26606"/>
          <ac:spMkLst>
            <pc:docMk/>
            <pc:sldMk cId="907093885" sldId="324"/>
            <ac:spMk id="107" creationId="{081EA652-8C6A-4E69-BEB9-170809474553}"/>
          </ac:spMkLst>
        </pc:spChg>
        <pc:spChg chg="add del">
          <ac:chgData name="PALANIAPPAN Devarajan" userId="0ccb0e75-6f62-4860-b5c8-e1d1cc272866" providerId="ADAL" clId="{6BFA7752-9EC0-471E-AC56-E890149C7F72}" dt="2023-12-21T09:32:39.077" v="3146" actId="26606"/>
          <ac:spMkLst>
            <pc:docMk/>
            <pc:sldMk cId="907093885" sldId="324"/>
            <ac:spMk id="108" creationId="{C4285719-470E-454C-AF62-8323075F1F5B}"/>
          </ac:spMkLst>
        </pc:spChg>
        <pc:spChg chg="add del">
          <ac:chgData name="PALANIAPPAN Devarajan" userId="0ccb0e75-6f62-4860-b5c8-e1d1cc272866" providerId="ADAL" clId="{6BFA7752-9EC0-471E-AC56-E890149C7F72}" dt="2023-12-21T09:34:03.367" v="3165" actId="26606"/>
          <ac:spMkLst>
            <pc:docMk/>
            <pc:sldMk cId="907093885" sldId="324"/>
            <ac:spMk id="109" creationId="{5298780A-33B9-4EA2-8F67-DE68AD62841B}"/>
          </ac:spMkLst>
        </pc:spChg>
        <pc:spChg chg="add del">
          <ac:chgData name="PALANIAPPAN Devarajan" userId="0ccb0e75-6f62-4860-b5c8-e1d1cc272866" providerId="ADAL" clId="{6BFA7752-9EC0-471E-AC56-E890149C7F72}" dt="2023-12-21T09:32:39.077" v="3146" actId="26606"/>
          <ac:spMkLst>
            <pc:docMk/>
            <pc:sldMk cId="907093885" sldId="324"/>
            <ac:spMk id="110" creationId="{CD9FE4EF-C4D8-49A0-B2FF-81D8DB7D8A24}"/>
          </ac:spMkLst>
        </pc:spChg>
        <pc:spChg chg="add del">
          <ac:chgData name="PALANIAPPAN Devarajan" userId="0ccb0e75-6f62-4860-b5c8-e1d1cc272866" providerId="ADAL" clId="{6BFA7752-9EC0-471E-AC56-E890149C7F72}" dt="2023-12-21T09:34:03.367" v="3165" actId="26606"/>
          <ac:spMkLst>
            <pc:docMk/>
            <pc:sldMk cId="907093885" sldId="324"/>
            <ac:spMk id="111" creationId="{7F488E8B-4E1E-4402-8935-D4E6C02615C7}"/>
          </ac:spMkLst>
        </pc:spChg>
        <pc:spChg chg="add del">
          <ac:chgData name="PALANIAPPAN Devarajan" userId="0ccb0e75-6f62-4860-b5c8-e1d1cc272866" providerId="ADAL" clId="{6BFA7752-9EC0-471E-AC56-E890149C7F72}" dt="2023-12-21T09:32:39.077" v="3146" actId="26606"/>
          <ac:spMkLst>
            <pc:docMk/>
            <pc:sldMk cId="907093885" sldId="324"/>
            <ac:spMk id="112" creationId="{4300840D-0A0B-4512-BACA-B439D5B9C57C}"/>
          </ac:spMkLst>
        </pc:spChg>
        <pc:spChg chg="add del">
          <ac:chgData name="PALANIAPPAN Devarajan" userId="0ccb0e75-6f62-4860-b5c8-e1d1cc272866" providerId="ADAL" clId="{6BFA7752-9EC0-471E-AC56-E890149C7F72}" dt="2023-12-21T09:34:03.367" v="3165" actId="26606"/>
          <ac:spMkLst>
            <pc:docMk/>
            <pc:sldMk cId="907093885" sldId="324"/>
            <ac:spMk id="113" creationId="{54B6AA31-F79B-6E12-2770-8D0D3D5EA9E6}"/>
          </ac:spMkLst>
        </pc:spChg>
        <pc:spChg chg="add del">
          <ac:chgData name="PALANIAPPAN Devarajan" userId="0ccb0e75-6f62-4860-b5c8-e1d1cc272866" providerId="ADAL" clId="{6BFA7752-9EC0-471E-AC56-E890149C7F72}" dt="2023-12-21T09:32:39.077" v="3146" actId="26606"/>
          <ac:spMkLst>
            <pc:docMk/>
            <pc:sldMk cId="907093885" sldId="324"/>
            <ac:spMk id="114" creationId="{D2B78728-A580-49A7-84F9-6EF6F583ADE0}"/>
          </ac:spMkLst>
        </pc:spChg>
        <pc:spChg chg="add del">
          <ac:chgData name="PALANIAPPAN Devarajan" userId="0ccb0e75-6f62-4860-b5c8-e1d1cc272866" providerId="ADAL" clId="{6BFA7752-9EC0-471E-AC56-E890149C7F72}" dt="2023-12-21T09:34:19.733" v="3167" actId="26606"/>
          <ac:spMkLst>
            <pc:docMk/>
            <pc:sldMk cId="907093885" sldId="324"/>
            <ac:spMk id="115" creationId="{C9A36457-A5F4-4103-A443-02581C09185B}"/>
          </ac:spMkLst>
        </pc:spChg>
        <pc:spChg chg="add del">
          <ac:chgData name="PALANIAPPAN Devarajan" userId="0ccb0e75-6f62-4860-b5c8-e1d1cc272866" providerId="ADAL" clId="{6BFA7752-9EC0-471E-AC56-E890149C7F72}" dt="2023-12-21T09:32:39.077" v="3146" actId="26606"/>
          <ac:spMkLst>
            <pc:docMk/>
            <pc:sldMk cId="907093885" sldId="324"/>
            <ac:spMk id="116" creationId="{38FAA1A1-D861-433F-88FA-1E9D6FD31D11}"/>
          </ac:spMkLst>
        </pc:spChg>
        <pc:spChg chg="add del">
          <ac:chgData name="PALANIAPPAN Devarajan" userId="0ccb0e75-6f62-4860-b5c8-e1d1cc272866" providerId="ADAL" clId="{6BFA7752-9EC0-471E-AC56-E890149C7F72}" dt="2023-12-21T09:34:19.733" v="3167" actId="26606"/>
          <ac:spMkLst>
            <pc:docMk/>
            <pc:sldMk cId="907093885" sldId="324"/>
            <ac:spMk id="117" creationId="{DC5FB7E8-B636-40FA-BE8D-48145C0F5C57}"/>
          </ac:spMkLst>
        </pc:spChg>
        <pc:spChg chg="add del">
          <ac:chgData name="PALANIAPPAN Devarajan" userId="0ccb0e75-6f62-4860-b5c8-e1d1cc272866" providerId="ADAL" clId="{6BFA7752-9EC0-471E-AC56-E890149C7F72}" dt="2023-12-21T09:32:39.077" v="3146" actId="26606"/>
          <ac:spMkLst>
            <pc:docMk/>
            <pc:sldMk cId="907093885" sldId="324"/>
            <ac:spMk id="118" creationId="{8D71EDA1-87BF-4D5D-AB79-F346FD19278A}"/>
          </ac:spMkLst>
        </pc:spChg>
        <pc:spChg chg="add del">
          <ac:chgData name="PALANIAPPAN Devarajan" userId="0ccb0e75-6f62-4860-b5c8-e1d1cc272866" providerId="ADAL" clId="{6BFA7752-9EC0-471E-AC56-E890149C7F72}" dt="2023-12-21T09:34:19.733" v="3167" actId="26606"/>
          <ac:spMkLst>
            <pc:docMk/>
            <pc:sldMk cId="907093885" sldId="324"/>
            <ac:spMk id="119" creationId="{142DCE2C-2863-46FA-9BE7-24365A24D9BA}"/>
          </ac:spMkLst>
        </pc:spChg>
        <pc:spChg chg="add del">
          <ac:chgData name="PALANIAPPAN Devarajan" userId="0ccb0e75-6f62-4860-b5c8-e1d1cc272866" providerId="ADAL" clId="{6BFA7752-9EC0-471E-AC56-E890149C7F72}" dt="2023-12-21T09:34:29.479" v="3169" actId="26606"/>
          <ac:spMkLst>
            <pc:docMk/>
            <pc:sldMk cId="907093885" sldId="324"/>
            <ac:spMk id="122" creationId="{257363FD-7E77-4145-9483-331A807ADF0E}"/>
          </ac:spMkLst>
        </pc:spChg>
        <pc:spChg chg="add del">
          <ac:chgData name="PALANIAPPAN Devarajan" userId="0ccb0e75-6f62-4860-b5c8-e1d1cc272866" providerId="ADAL" clId="{6BFA7752-9EC0-471E-AC56-E890149C7F72}" dt="2023-12-21T09:34:33.085" v="3171" actId="26606"/>
          <ac:spMkLst>
            <pc:docMk/>
            <pc:sldMk cId="907093885" sldId="324"/>
            <ac:spMk id="126" creationId="{B50AB553-2A96-4A92-96F2-93548E096954}"/>
          </ac:spMkLst>
        </pc:spChg>
        <pc:spChg chg="add del">
          <ac:chgData name="PALANIAPPAN Devarajan" userId="0ccb0e75-6f62-4860-b5c8-e1d1cc272866" providerId="ADAL" clId="{6BFA7752-9EC0-471E-AC56-E890149C7F72}" dt="2023-12-21T09:34:36.801" v="3173" actId="26606"/>
          <ac:spMkLst>
            <pc:docMk/>
            <pc:sldMk cId="907093885" sldId="324"/>
            <ac:spMk id="130" creationId="{257363FD-7E77-4145-9483-331A807ADF0E}"/>
          </ac:spMkLst>
        </pc:spChg>
        <pc:spChg chg="add del">
          <ac:chgData name="PALANIAPPAN Devarajan" userId="0ccb0e75-6f62-4860-b5c8-e1d1cc272866" providerId="ADAL" clId="{6BFA7752-9EC0-471E-AC56-E890149C7F72}" dt="2023-12-21T09:34:37.693" v="3175" actId="26606"/>
          <ac:spMkLst>
            <pc:docMk/>
            <pc:sldMk cId="907093885" sldId="324"/>
            <ac:spMk id="133" creationId="{100EDD19-6802-4EC3-95CE-CFFAB042CFD6}"/>
          </ac:spMkLst>
        </pc:spChg>
        <pc:spChg chg="add del">
          <ac:chgData name="PALANIAPPAN Devarajan" userId="0ccb0e75-6f62-4860-b5c8-e1d1cc272866" providerId="ADAL" clId="{6BFA7752-9EC0-471E-AC56-E890149C7F72}" dt="2023-12-21T09:34:37.693" v="3175" actId="26606"/>
          <ac:spMkLst>
            <pc:docMk/>
            <pc:sldMk cId="907093885" sldId="324"/>
            <ac:spMk id="134" creationId="{DB17E863-922E-4C26-BD64-E8FD41D28661}"/>
          </ac:spMkLst>
        </pc:spChg>
        <pc:spChg chg="add del">
          <ac:chgData name="PALANIAPPAN Devarajan" userId="0ccb0e75-6f62-4860-b5c8-e1d1cc272866" providerId="ADAL" clId="{6BFA7752-9EC0-471E-AC56-E890149C7F72}" dt="2023-12-21T09:34:37.693" v="3175" actId="26606"/>
          <ac:spMkLst>
            <pc:docMk/>
            <pc:sldMk cId="907093885" sldId="324"/>
            <ac:spMk id="135" creationId="{54B6AA31-F79B-6E12-2770-8D0D3D5EA9E6}"/>
          </ac:spMkLst>
        </pc:spChg>
        <pc:spChg chg="add del">
          <ac:chgData name="PALANIAPPAN Devarajan" userId="0ccb0e75-6f62-4860-b5c8-e1d1cc272866" providerId="ADAL" clId="{6BFA7752-9EC0-471E-AC56-E890149C7F72}" dt="2023-12-21T09:34:41.364" v="3177" actId="26606"/>
          <ac:spMkLst>
            <pc:docMk/>
            <pc:sldMk cId="907093885" sldId="324"/>
            <ac:spMk id="138" creationId="{B50AB553-2A96-4A92-96F2-93548E096954}"/>
          </ac:spMkLst>
        </pc:spChg>
        <pc:spChg chg="add del">
          <ac:chgData name="PALANIAPPAN Devarajan" userId="0ccb0e75-6f62-4860-b5c8-e1d1cc272866" providerId="ADAL" clId="{6BFA7752-9EC0-471E-AC56-E890149C7F72}" dt="2023-12-21T10:26:26.861" v="3414"/>
          <ac:spMkLst>
            <pc:docMk/>
            <pc:sldMk cId="907093885" sldId="324"/>
            <ac:spMk id="142" creationId="{257363FD-7E77-4145-9483-331A807ADF0E}"/>
          </ac:spMkLst>
        </pc:spChg>
        <pc:spChg chg="add del">
          <ac:chgData name="PALANIAPPAN Devarajan" userId="0ccb0e75-6f62-4860-b5c8-e1d1cc272866" providerId="ADAL" clId="{6BFA7752-9EC0-471E-AC56-E890149C7F72}" dt="2023-12-21T09:35:18.138" v="3185" actId="26606"/>
          <ac:spMkLst>
            <pc:docMk/>
            <pc:sldMk cId="907093885" sldId="324"/>
            <ac:spMk id="148" creationId="{F3060C83-F051-4F0E-ABAD-AA0DFC48B218}"/>
          </ac:spMkLst>
        </pc:spChg>
        <pc:spChg chg="add del">
          <ac:chgData name="PALANIAPPAN Devarajan" userId="0ccb0e75-6f62-4860-b5c8-e1d1cc272866" providerId="ADAL" clId="{6BFA7752-9EC0-471E-AC56-E890149C7F72}" dt="2023-12-21T09:35:18.138" v="3185" actId="26606"/>
          <ac:spMkLst>
            <pc:docMk/>
            <pc:sldMk cId="907093885" sldId="324"/>
            <ac:spMk id="150" creationId="{83C98ABE-055B-441F-B07E-44F97F083C39}"/>
          </ac:spMkLst>
        </pc:spChg>
        <pc:spChg chg="add del">
          <ac:chgData name="PALANIAPPAN Devarajan" userId="0ccb0e75-6f62-4860-b5c8-e1d1cc272866" providerId="ADAL" clId="{6BFA7752-9EC0-471E-AC56-E890149C7F72}" dt="2023-12-21T09:35:18.138" v="3185" actId="26606"/>
          <ac:spMkLst>
            <pc:docMk/>
            <pc:sldMk cId="907093885" sldId="324"/>
            <ac:spMk id="152" creationId="{29FDB030-9B49-4CED-8CCD-4D99382388AC}"/>
          </ac:spMkLst>
        </pc:spChg>
        <pc:spChg chg="add del">
          <ac:chgData name="PALANIAPPAN Devarajan" userId="0ccb0e75-6f62-4860-b5c8-e1d1cc272866" providerId="ADAL" clId="{6BFA7752-9EC0-471E-AC56-E890149C7F72}" dt="2023-12-21T09:35:18.138" v="3185" actId="26606"/>
          <ac:spMkLst>
            <pc:docMk/>
            <pc:sldMk cId="907093885" sldId="324"/>
            <ac:spMk id="154" creationId="{3783CA14-24A1-485C-8B30-D6A5D87987AD}"/>
          </ac:spMkLst>
        </pc:spChg>
        <pc:spChg chg="add del">
          <ac:chgData name="PALANIAPPAN Devarajan" userId="0ccb0e75-6f62-4860-b5c8-e1d1cc272866" providerId="ADAL" clId="{6BFA7752-9EC0-471E-AC56-E890149C7F72}" dt="2023-12-21T09:35:18.138" v="3185" actId="26606"/>
          <ac:spMkLst>
            <pc:docMk/>
            <pc:sldMk cId="907093885" sldId="324"/>
            <ac:spMk id="156" creationId="{9A97C86A-04D6-40F7-AE84-31AB43E6A846}"/>
          </ac:spMkLst>
        </pc:spChg>
        <pc:spChg chg="add del">
          <ac:chgData name="PALANIAPPAN Devarajan" userId="0ccb0e75-6f62-4860-b5c8-e1d1cc272866" providerId="ADAL" clId="{6BFA7752-9EC0-471E-AC56-E890149C7F72}" dt="2023-12-21T09:35:18.138" v="3185" actId="26606"/>
          <ac:spMkLst>
            <pc:docMk/>
            <pc:sldMk cId="907093885" sldId="324"/>
            <ac:spMk id="158" creationId="{FF9F2414-84E8-453E-B1F3-389FDE8192D9}"/>
          </ac:spMkLst>
        </pc:spChg>
        <pc:spChg chg="add del">
          <ac:chgData name="PALANIAPPAN Devarajan" userId="0ccb0e75-6f62-4860-b5c8-e1d1cc272866" providerId="ADAL" clId="{6BFA7752-9EC0-471E-AC56-E890149C7F72}" dt="2023-12-21T09:35:18.138" v="3185" actId="26606"/>
          <ac:spMkLst>
            <pc:docMk/>
            <pc:sldMk cId="907093885" sldId="324"/>
            <ac:spMk id="160" creationId="{3ECA69A1-7536-43AC-85EF-C7106179F5ED}"/>
          </ac:spMkLst>
        </pc:spChg>
        <pc:spChg chg="add del">
          <ac:chgData name="PALANIAPPAN Devarajan" userId="0ccb0e75-6f62-4860-b5c8-e1d1cc272866" providerId="ADAL" clId="{6BFA7752-9EC0-471E-AC56-E890149C7F72}" dt="2023-12-21T09:35:19.016" v="3187" actId="26606"/>
          <ac:spMkLst>
            <pc:docMk/>
            <pc:sldMk cId="907093885" sldId="324"/>
            <ac:spMk id="162" creationId="{32BC26D8-82FB-445E-AA49-62A77D7C1EE0}"/>
          </ac:spMkLst>
        </pc:spChg>
        <pc:spChg chg="add del">
          <ac:chgData name="PALANIAPPAN Devarajan" userId="0ccb0e75-6f62-4860-b5c8-e1d1cc272866" providerId="ADAL" clId="{6BFA7752-9EC0-471E-AC56-E890149C7F72}" dt="2023-12-21T09:35:19.016" v="3187" actId="26606"/>
          <ac:spMkLst>
            <pc:docMk/>
            <pc:sldMk cId="907093885" sldId="324"/>
            <ac:spMk id="163" creationId="{CB44330D-EA18-4254-AA95-EB49948539B8}"/>
          </ac:spMkLst>
        </pc:spChg>
        <pc:grpChg chg="add del">
          <ac:chgData name="PALANIAPPAN Devarajan" userId="0ccb0e75-6f62-4860-b5c8-e1d1cc272866" providerId="ADAL" clId="{6BFA7752-9EC0-471E-AC56-E890149C7F72}" dt="2023-12-21T09:23:08.015" v="3069" actId="26606"/>
          <ac:grpSpMkLst>
            <pc:docMk/>
            <pc:sldMk cId="907093885" sldId="324"/>
            <ac:grpSpMk id="35" creationId="{B14B560F-9DD7-4302-A60B-EBD3EF59B073}"/>
          </ac:grpSpMkLst>
        </pc:grpChg>
        <pc:grpChg chg="add del">
          <ac:chgData name="PALANIAPPAN Devarajan" userId="0ccb0e75-6f62-4860-b5c8-e1d1cc272866" providerId="ADAL" clId="{6BFA7752-9EC0-471E-AC56-E890149C7F72}" dt="2023-12-21T09:23:17.455" v="3071" actId="26606"/>
          <ac:grpSpMkLst>
            <pc:docMk/>
            <pc:sldMk cId="907093885" sldId="324"/>
            <ac:grpSpMk id="49" creationId="{0C156BF8-7FF7-440F-BE2B-417DFFE8BFA5}"/>
          </ac:grpSpMkLst>
        </pc:grpChg>
        <pc:grpChg chg="add del">
          <ac:chgData name="PALANIAPPAN Devarajan" userId="0ccb0e75-6f62-4860-b5c8-e1d1cc272866" providerId="ADAL" clId="{6BFA7752-9EC0-471E-AC56-E890149C7F72}" dt="2023-12-21T09:23:24.393" v="3073" actId="26606"/>
          <ac:grpSpMkLst>
            <pc:docMk/>
            <pc:sldMk cId="907093885" sldId="324"/>
            <ac:grpSpMk id="57" creationId="{B14B560F-9DD7-4302-A60B-EBD3EF59B073}"/>
          </ac:grpSpMkLst>
        </pc:grpChg>
        <pc:graphicFrameChg chg="add del">
          <ac:chgData name="PALANIAPPAN Devarajan" userId="0ccb0e75-6f62-4860-b5c8-e1d1cc272866" providerId="ADAL" clId="{6BFA7752-9EC0-471E-AC56-E890149C7F72}" dt="2023-12-21T09:22:17.566" v="3057" actId="26606"/>
          <ac:graphicFrameMkLst>
            <pc:docMk/>
            <pc:sldMk cId="907093885" sldId="324"/>
            <ac:graphicFrameMk id="4" creationId="{FC50580F-CB9A-76EB-E29A-93C827451738}"/>
          </ac:graphicFrameMkLst>
        </pc:graphicFrameChg>
        <pc:graphicFrameChg chg="add del">
          <ac:chgData name="PALANIAPPAN Devarajan" userId="0ccb0e75-6f62-4860-b5c8-e1d1cc272866" providerId="ADAL" clId="{6BFA7752-9EC0-471E-AC56-E890149C7F72}" dt="2023-12-21T09:22:23.130" v="3059" actId="26606"/>
          <ac:graphicFrameMkLst>
            <pc:docMk/>
            <pc:sldMk cId="907093885" sldId="324"/>
            <ac:graphicFrameMk id="12" creationId="{D60949A3-C52D-C240-9386-4F8FD330F46D}"/>
          </ac:graphicFrameMkLst>
        </pc:graphicFrameChg>
        <pc:graphicFrameChg chg="add del">
          <ac:chgData name="PALANIAPPAN Devarajan" userId="0ccb0e75-6f62-4860-b5c8-e1d1cc272866" providerId="ADAL" clId="{6BFA7752-9EC0-471E-AC56-E890149C7F72}" dt="2023-12-21T09:22:50.783" v="3063" actId="26606"/>
          <ac:graphicFrameMkLst>
            <pc:docMk/>
            <pc:sldMk cId="907093885" sldId="324"/>
            <ac:graphicFrameMk id="19" creationId="{056CC248-EE02-2565-1285-C755609F2292}"/>
          </ac:graphicFrameMkLst>
        </pc:graphicFrameChg>
        <pc:graphicFrameChg chg="add del">
          <ac:chgData name="PALANIAPPAN Devarajan" userId="0ccb0e75-6f62-4860-b5c8-e1d1cc272866" providerId="ADAL" clId="{6BFA7752-9EC0-471E-AC56-E890149C7F72}" dt="2023-12-21T09:23:51.232" v="3075" actId="26606"/>
          <ac:graphicFrameMkLst>
            <pc:docMk/>
            <pc:sldMk cId="907093885" sldId="324"/>
            <ac:graphicFrameMk id="20" creationId="{8804241D-D243-D985-DEB9-C91A007941B7}"/>
          </ac:graphicFrameMkLst>
        </pc:graphicFrameChg>
        <pc:graphicFrameChg chg="add del">
          <ac:chgData name="PALANIAPPAN Devarajan" userId="0ccb0e75-6f62-4860-b5c8-e1d1cc272866" providerId="ADAL" clId="{6BFA7752-9EC0-471E-AC56-E890149C7F72}" dt="2023-12-21T09:24:30.989" v="3091" actId="26606"/>
          <ac:graphicFrameMkLst>
            <pc:docMk/>
            <pc:sldMk cId="907093885" sldId="324"/>
            <ac:graphicFrameMk id="85" creationId="{80323E12-50FE-95D0-179B-DDE57762E387}"/>
          </ac:graphicFrameMkLst>
        </pc:graphicFrameChg>
        <pc:graphicFrameChg chg="add del">
          <ac:chgData name="PALANIAPPAN Devarajan" userId="0ccb0e75-6f62-4860-b5c8-e1d1cc272866" providerId="ADAL" clId="{6BFA7752-9EC0-471E-AC56-E890149C7F72}" dt="2023-12-21T09:25:57.284" v="3096" actId="26606"/>
          <ac:graphicFrameMkLst>
            <pc:docMk/>
            <pc:sldMk cId="907093885" sldId="324"/>
            <ac:graphicFrameMk id="86" creationId="{630A4881-4632-A9E3-B563-506CBE3C06F2}"/>
          </ac:graphicFrameMkLst>
        </pc:graphicFrameChg>
        <pc:graphicFrameChg chg="add del mod">
          <ac:chgData name="PALANIAPPAN Devarajan" userId="0ccb0e75-6f62-4860-b5c8-e1d1cc272866" providerId="ADAL" clId="{6BFA7752-9EC0-471E-AC56-E890149C7F72}" dt="2023-12-21T09:38:11.944" v="3199" actId="12084"/>
          <ac:graphicFrameMkLst>
            <pc:docMk/>
            <pc:sldMk cId="907093885" sldId="324"/>
            <ac:graphicFrameMk id="93" creationId="{8F35D3FA-7001-5455-2F6E-B06F1704FB10}"/>
          </ac:graphicFrameMkLst>
        </pc:graphicFrameChg>
        <pc:graphicFrameChg chg="add del">
          <ac:chgData name="PALANIAPPAN Devarajan" userId="0ccb0e75-6f62-4860-b5c8-e1d1cc272866" providerId="ADAL" clId="{6BFA7752-9EC0-471E-AC56-E890149C7F72}" dt="2023-12-21T09:31:47.394" v="3135" actId="26606"/>
          <ac:graphicFrameMkLst>
            <pc:docMk/>
            <pc:sldMk cId="907093885" sldId="324"/>
            <ac:graphicFrameMk id="96" creationId="{B5FE1EBA-295B-24DD-78AC-ED1EA16A7536}"/>
          </ac:graphicFrameMkLst>
        </pc:graphicFrameChg>
        <pc:graphicFrameChg chg="add del">
          <ac:chgData name="PALANIAPPAN Devarajan" userId="0ccb0e75-6f62-4860-b5c8-e1d1cc272866" providerId="ADAL" clId="{6BFA7752-9EC0-471E-AC56-E890149C7F72}" dt="2023-12-21T09:34:02.426" v="3163" actId="26606"/>
          <ac:graphicFrameMkLst>
            <pc:docMk/>
            <pc:sldMk cId="907093885" sldId="324"/>
            <ac:graphicFrameMk id="103" creationId="{2F7E21EB-082D-8FDF-3066-AB59FF043ADF}"/>
          </ac:graphicFrameMkLst>
        </pc:graphicFrameChg>
        <pc:graphicFrameChg chg="add del">
          <ac:chgData name="PALANIAPPAN Devarajan" userId="0ccb0e75-6f62-4860-b5c8-e1d1cc272866" providerId="ADAL" clId="{6BFA7752-9EC0-471E-AC56-E890149C7F72}" dt="2023-12-21T09:34:29.479" v="3169" actId="26606"/>
          <ac:graphicFrameMkLst>
            <pc:docMk/>
            <pc:sldMk cId="907093885" sldId="324"/>
            <ac:graphicFrameMk id="123" creationId="{5BD212B9-C37F-D739-C09C-1525CD52F287}"/>
          </ac:graphicFrameMkLst>
        </pc:graphicFrameChg>
        <pc:graphicFrameChg chg="add del">
          <ac:chgData name="PALANIAPPAN Devarajan" userId="0ccb0e75-6f62-4860-b5c8-e1d1cc272866" providerId="ADAL" clId="{6BFA7752-9EC0-471E-AC56-E890149C7F72}" dt="2023-12-21T09:34:33.085" v="3171" actId="26606"/>
          <ac:graphicFrameMkLst>
            <pc:docMk/>
            <pc:sldMk cId="907093885" sldId="324"/>
            <ac:graphicFrameMk id="127" creationId="{2F7E21EB-082D-8FDF-3066-AB59FF043ADF}"/>
          </ac:graphicFrameMkLst>
        </pc:graphicFrameChg>
        <pc:graphicFrameChg chg="add del">
          <ac:chgData name="PALANIAPPAN Devarajan" userId="0ccb0e75-6f62-4860-b5c8-e1d1cc272866" providerId="ADAL" clId="{6BFA7752-9EC0-471E-AC56-E890149C7F72}" dt="2023-12-21T09:34:36.801" v="3173" actId="26606"/>
          <ac:graphicFrameMkLst>
            <pc:docMk/>
            <pc:sldMk cId="907093885" sldId="324"/>
            <ac:graphicFrameMk id="131" creationId="{5BD212B9-C37F-D739-C09C-1525CD52F287}"/>
          </ac:graphicFrameMkLst>
        </pc:graphicFrameChg>
        <pc:graphicFrameChg chg="add del">
          <ac:chgData name="PALANIAPPAN Devarajan" userId="0ccb0e75-6f62-4860-b5c8-e1d1cc272866" providerId="ADAL" clId="{6BFA7752-9EC0-471E-AC56-E890149C7F72}" dt="2023-12-21T09:34:41.364" v="3177" actId="26606"/>
          <ac:graphicFrameMkLst>
            <pc:docMk/>
            <pc:sldMk cId="907093885" sldId="324"/>
            <ac:graphicFrameMk id="139" creationId="{2F7E21EB-082D-8FDF-3066-AB59FF043ADF}"/>
          </ac:graphicFrameMkLst>
        </pc:graphicFrameChg>
        <pc:graphicFrameChg chg="add del mod modGraphic">
          <ac:chgData name="PALANIAPPAN Devarajan" userId="0ccb0e75-6f62-4860-b5c8-e1d1cc272866" providerId="ADAL" clId="{6BFA7752-9EC0-471E-AC56-E890149C7F72}" dt="2023-12-21T09:40:17.893" v="3209" actId="20577"/>
          <ac:graphicFrameMkLst>
            <pc:docMk/>
            <pc:sldMk cId="907093885" sldId="324"/>
            <ac:graphicFrameMk id="143" creationId="{5BD212B9-C37F-D739-C09C-1525CD52F287}"/>
          </ac:graphicFrameMkLst>
        </pc:graphicFrameChg>
        <pc:picChg chg="add del">
          <ac:chgData name="PALANIAPPAN Devarajan" userId="0ccb0e75-6f62-4860-b5c8-e1d1cc272866" providerId="ADAL" clId="{6BFA7752-9EC0-471E-AC56-E890149C7F72}" dt="2023-12-21T09:22:23.130" v="3059" actId="26606"/>
          <ac:picMkLst>
            <pc:docMk/>
            <pc:sldMk cId="907093885" sldId="324"/>
            <ac:picMk id="5" creationId="{60BDD222-2C72-EB81-8696-2BF95011C846}"/>
          </ac:picMkLst>
        </pc:picChg>
        <pc:picChg chg="add del">
          <ac:chgData name="PALANIAPPAN Devarajan" userId="0ccb0e75-6f62-4860-b5c8-e1d1cc272866" providerId="ADAL" clId="{6BFA7752-9EC0-471E-AC56-E890149C7F72}" dt="2023-12-21T09:23:51.232" v="3075" actId="26606"/>
          <ac:picMkLst>
            <pc:docMk/>
            <pc:sldMk cId="907093885" sldId="324"/>
            <ac:picMk id="16" creationId="{62AE299B-F3AD-8065-4A0F-03988F0319E8}"/>
          </ac:picMkLst>
        </pc:picChg>
        <pc:picChg chg="add del">
          <ac:chgData name="PALANIAPPAN Devarajan" userId="0ccb0e75-6f62-4860-b5c8-e1d1cc272866" providerId="ADAL" clId="{6BFA7752-9EC0-471E-AC56-E890149C7F72}" dt="2023-12-21T09:22:50.783" v="3063" actId="26606"/>
          <ac:picMkLst>
            <pc:docMk/>
            <pc:sldMk cId="907093885" sldId="324"/>
            <ac:picMk id="18" creationId="{CB08BB4D-A639-2E5D-B8A1-75C322C4306D}"/>
          </ac:picMkLst>
        </pc:picChg>
        <pc:picChg chg="add del">
          <ac:chgData name="PALANIAPPAN Devarajan" userId="0ccb0e75-6f62-4860-b5c8-e1d1cc272866" providerId="ADAL" clId="{6BFA7752-9EC0-471E-AC56-E890149C7F72}" dt="2023-12-21T09:31:47.394" v="3135" actId="26606"/>
          <ac:picMkLst>
            <pc:docMk/>
            <pc:sldMk cId="907093885" sldId="324"/>
            <ac:picMk id="95" creationId="{9BA17650-DE55-8116-186D-8EDE5ACB5320}"/>
          </ac:picMkLst>
        </pc:picChg>
        <pc:picChg chg="add del mod">
          <ac:chgData name="PALANIAPPAN Devarajan" userId="0ccb0e75-6f62-4860-b5c8-e1d1cc272866" providerId="ADAL" clId="{6BFA7752-9EC0-471E-AC56-E890149C7F72}" dt="2023-12-21T09:40:08.749" v="3206" actId="21"/>
          <ac:picMkLst>
            <pc:docMk/>
            <pc:sldMk cId="907093885" sldId="324"/>
            <ac:picMk id="97" creationId="{D78D9592-F9F0-EF5D-3072-BC39646A0A81}"/>
          </ac:picMkLst>
        </pc:picChg>
        <pc:picChg chg="add del mod">
          <ac:chgData name="PALANIAPPAN Devarajan" userId="0ccb0e75-6f62-4860-b5c8-e1d1cc272866" providerId="ADAL" clId="{6BFA7752-9EC0-471E-AC56-E890149C7F72}" dt="2023-12-21T09:39:43.679" v="3205" actId="478"/>
          <ac:picMkLst>
            <pc:docMk/>
            <pc:sldMk cId="907093885" sldId="324"/>
            <ac:picMk id="102" creationId="{C7E39F4F-B1D6-628C-BCAE-08CD4D4B93E2}"/>
          </ac:picMkLst>
        </pc:picChg>
        <pc:picChg chg="add del">
          <ac:chgData name="PALANIAPPAN Devarajan" userId="0ccb0e75-6f62-4860-b5c8-e1d1cc272866" providerId="ADAL" clId="{6BFA7752-9EC0-471E-AC56-E890149C7F72}" dt="2023-12-21T09:34:02.426" v="3163" actId="26606"/>
          <ac:picMkLst>
            <pc:docMk/>
            <pc:sldMk cId="907093885" sldId="324"/>
            <ac:picMk id="104" creationId="{71FD8352-B487-8872-CF51-258DCA43F6A4}"/>
          </ac:picMkLst>
        </pc:picChg>
        <pc:picChg chg="add del mod">
          <ac:chgData name="PALANIAPPAN Devarajan" userId="0ccb0e75-6f62-4860-b5c8-e1d1cc272866" providerId="ADAL" clId="{6BFA7752-9EC0-471E-AC56-E890149C7F72}" dt="2023-12-21T09:39:41.296" v="3204" actId="478"/>
          <ac:picMkLst>
            <pc:docMk/>
            <pc:sldMk cId="907093885" sldId="324"/>
            <ac:picMk id="120" creationId="{38661E39-5EAA-A099-FF20-27F69C717228}"/>
          </ac:picMkLst>
        </pc:picChg>
        <pc:picChg chg="add del">
          <ac:chgData name="PALANIAPPAN Devarajan" userId="0ccb0e75-6f62-4860-b5c8-e1d1cc272866" providerId="ADAL" clId="{6BFA7752-9EC0-471E-AC56-E890149C7F72}" dt="2023-12-21T09:34:29.479" v="3169" actId="26606"/>
          <ac:picMkLst>
            <pc:docMk/>
            <pc:sldMk cId="907093885" sldId="324"/>
            <ac:picMk id="121" creationId="{B03E9FDA-151C-D4A7-0F72-9F09559F4D19}"/>
          </ac:picMkLst>
        </pc:picChg>
        <pc:picChg chg="add del">
          <ac:chgData name="PALANIAPPAN Devarajan" userId="0ccb0e75-6f62-4860-b5c8-e1d1cc272866" providerId="ADAL" clId="{6BFA7752-9EC0-471E-AC56-E890149C7F72}" dt="2023-12-21T09:34:33.085" v="3171" actId="26606"/>
          <ac:picMkLst>
            <pc:docMk/>
            <pc:sldMk cId="907093885" sldId="324"/>
            <ac:picMk id="125" creationId="{71FD8352-B487-8872-CF51-258DCA43F6A4}"/>
          </ac:picMkLst>
        </pc:picChg>
        <pc:picChg chg="add del">
          <ac:chgData name="PALANIAPPAN Devarajan" userId="0ccb0e75-6f62-4860-b5c8-e1d1cc272866" providerId="ADAL" clId="{6BFA7752-9EC0-471E-AC56-E890149C7F72}" dt="2023-12-21T09:34:36.801" v="3173" actId="26606"/>
          <ac:picMkLst>
            <pc:docMk/>
            <pc:sldMk cId="907093885" sldId="324"/>
            <ac:picMk id="129" creationId="{B03E9FDA-151C-D4A7-0F72-9F09559F4D19}"/>
          </ac:picMkLst>
        </pc:picChg>
        <pc:picChg chg="add del">
          <ac:chgData name="PALANIAPPAN Devarajan" userId="0ccb0e75-6f62-4860-b5c8-e1d1cc272866" providerId="ADAL" clId="{6BFA7752-9EC0-471E-AC56-E890149C7F72}" dt="2023-12-21T09:34:41.364" v="3177" actId="26606"/>
          <ac:picMkLst>
            <pc:docMk/>
            <pc:sldMk cId="907093885" sldId="324"/>
            <ac:picMk id="137" creationId="{71FD8352-B487-8872-CF51-258DCA43F6A4}"/>
          </ac:picMkLst>
        </pc:picChg>
        <pc:picChg chg="add del mod">
          <ac:chgData name="PALANIAPPAN Devarajan" userId="0ccb0e75-6f62-4860-b5c8-e1d1cc272866" providerId="ADAL" clId="{6BFA7752-9EC0-471E-AC56-E890149C7F72}" dt="2023-12-21T09:41:00.481" v="3210" actId="1582"/>
          <ac:picMkLst>
            <pc:docMk/>
            <pc:sldMk cId="907093885" sldId="324"/>
            <ac:picMk id="141" creationId="{B03E9FDA-151C-D4A7-0F72-9F09559F4D19}"/>
          </ac:picMkLst>
        </pc:picChg>
      </pc:sldChg>
      <pc:sldChg chg="addSp modSp new mod ord">
        <pc:chgData name="PALANIAPPAN Devarajan" userId="0ccb0e75-6f62-4860-b5c8-e1d1cc272866" providerId="ADAL" clId="{6BFA7752-9EC0-471E-AC56-E890149C7F72}" dt="2023-12-21T10:00:20.937" v="3230"/>
        <pc:sldMkLst>
          <pc:docMk/>
          <pc:sldMk cId="2762745755" sldId="325"/>
        </pc:sldMkLst>
        <pc:picChg chg="add mod">
          <ac:chgData name="PALANIAPPAN Devarajan" userId="0ccb0e75-6f62-4860-b5c8-e1d1cc272866" providerId="ADAL" clId="{6BFA7752-9EC0-471E-AC56-E890149C7F72}" dt="2023-12-21T09:59:54.850" v="3224" actId="962"/>
          <ac:picMkLst>
            <pc:docMk/>
            <pc:sldMk cId="2762745755" sldId="325"/>
            <ac:picMk id="3" creationId="{2925BA31-F3B5-8B9A-52C4-95C1B9D49079}"/>
          </ac:picMkLst>
        </pc:picChg>
      </pc:sldChg>
      <pc:sldChg chg="addSp delSp modSp new del mod setBg">
        <pc:chgData name="PALANIAPPAN Devarajan" userId="0ccb0e75-6f62-4860-b5c8-e1d1cc272866" providerId="ADAL" clId="{6BFA7752-9EC0-471E-AC56-E890149C7F72}" dt="2023-12-21T10:31:18.935" v="3470" actId="47"/>
        <pc:sldMkLst>
          <pc:docMk/>
          <pc:sldMk cId="922358126" sldId="326"/>
        </pc:sldMkLst>
        <pc:spChg chg="add del mod">
          <ac:chgData name="PALANIAPPAN Devarajan" userId="0ccb0e75-6f62-4860-b5c8-e1d1cc272866" providerId="ADAL" clId="{6BFA7752-9EC0-471E-AC56-E890149C7F72}" dt="2023-12-21T10:30:22.380" v="3469" actId="21"/>
          <ac:spMkLst>
            <pc:docMk/>
            <pc:sldMk cId="922358126" sldId="326"/>
            <ac:spMk id="2" creationId="{F2282467-61A0-5D3E-76B0-6D8B7D3CBAC4}"/>
          </ac:spMkLst>
        </pc:spChg>
        <pc:spChg chg="add del">
          <ac:chgData name="PALANIAPPAN Devarajan" userId="0ccb0e75-6f62-4860-b5c8-e1d1cc272866" providerId="ADAL" clId="{6BFA7752-9EC0-471E-AC56-E890149C7F72}" dt="2023-12-21T10:25:16.708" v="3355" actId="26606"/>
          <ac:spMkLst>
            <pc:docMk/>
            <pc:sldMk cId="922358126" sldId="326"/>
            <ac:spMk id="4"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5" creationId="{8BB56887-D0D5-4F0C-9E19-7247EB83C8B7}"/>
          </ac:spMkLst>
        </pc:spChg>
        <pc:spChg chg="add del">
          <ac:chgData name="PALANIAPPAN Devarajan" userId="0ccb0e75-6f62-4860-b5c8-e1d1cc272866" providerId="ADAL" clId="{6BFA7752-9EC0-471E-AC56-E890149C7F72}" dt="2023-12-21T10:24:51.718" v="3346" actId="26606"/>
          <ac:spMkLst>
            <pc:docMk/>
            <pc:sldMk cId="922358126" sldId="326"/>
            <ac:spMk id="7"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8" creationId="{081E4A58-353D-44AE-B2FC-2A74E2E400F7}"/>
          </ac:spMkLst>
        </pc:spChg>
        <pc:spChg chg="add del">
          <ac:chgData name="PALANIAPPAN Devarajan" userId="0ccb0e75-6f62-4860-b5c8-e1d1cc272866" providerId="ADAL" clId="{6BFA7752-9EC0-471E-AC56-E890149C7F72}" dt="2023-12-21T10:24:51.718" v="3346" actId="26606"/>
          <ac:spMkLst>
            <pc:docMk/>
            <pc:sldMk cId="922358126" sldId="326"/>
            <ac:spMk id="9" creationId="{8BB56887-D0D5-4F0C-9E19-7247EB83C8B7}"/>
          </ac:spMkLst>
        </pc:spChg>
        <pc:spChg chg="add del">
          <ac:chgData name="PALANIAPPAN Devarajan" userId="0ccb0e75-6f62-4860-b5c8-e1d1cc272866" providerId="ADAL" clId="{6BFA7752-9EC0-471E-AC56-E890149C7F72}" dt="2023-12-21T10:25:20.548" v="3357" actId="26606"/>
          <ac:spMkLst>
            <pc:docMk/>
            <pc:sldMk cId="922358126" sldId="326"/>
            <ac:spMk id="10" creationId="{4F7EBAE4-9945-4473-9E34-B2C66EA0F03D}"/>
          </ac:spMkLst>
        </pc:spChg>
        <pc:spChg chg="add del">
          <ac:chgData name="PALANIAPPAN Devarajan" userId="0ccb0e75-6f62-4860-b5c8-e1d1cc272866" providerId="ADAL" clId="{6BFA7752-9EC0-471E-AC56-E890149C7F72}" dt="2023-12-21T10:24:51.718" v="3346" actId="26606"/>
          <ac:spMkLst>
            <pc:docMk/>
            <pc:sldMk cId="922358126" sldId="326"/>
            <ac:spMk id="11" creationId="{081E4A58-353D-44AE-B2FC-2A74E2E400F7}"/>
          </ac:spMkLst>
        </pc:spChg>
        <pc:spChg chg="add del">
          <ac:chgData name="PALANIAPPAN Devarajan" userId="0ccb0e75-6f62-4860-b5c8-e1d1cc272866" providerId="ADAL" clId="{6BFA7752-9EC0-471E-AC56-E890149C7F72}" dt="2023-12-21T10:24:53.466" v="3348" actId="26606"/>
          <ac:spMkLst>
            <pc:docMk/>
            <pc:sldMk cId="922358126" sldId="326"/>
            <ac:spMk id="13" creationId="{100EDD19-6802-4EC3-95CE-CFFAB042CFD6}"/>
          </ac:spMkLst>
        </pc:spChg>
        <pc:spChg chg="add del">
          <ac:chgData name="PALANIAPPAN Devarajan" userId="0ccb0e75-6f62-4860-b5c8-e1d1cc272866" providerId="ADAL" clId="{6BFA7752-9EC0-471E-AC56-E890149C7F72}" dt="2023-12-21T10:24:53.466" v="3348" actId="26606"/>
          <ac:spMkLst>
            <pc:docMk/>
            <pc:sldMk cId="922358126" sldId="326"/>
            <ac:spMk id="14" creationId="{DB17E863-922E-4C26-BD64-E8FD41D28661}"/>
          </ac:spMkLst>
        </pc:spChg>
        <pc:spChg chg="add del">
          <ac:chgData name="PALANIAPPAN Devarajan" userId="0ccb0e75-6f62-4860-b5c8-e1d1cc272866" providerId="ADAL" clId="{6BFA7752-9EC0-471E-AC56-E890149C7F72}" dt="2023-12-21T10:25:20.548" v="3357" actId="26606"/>
          <ac:spMkLst>
            <pc:docMk/>
            <pc:sldMk cId="922358126" sldId="326"/>
            <ac:spMk id="15" creationId="{70BEB1E7-2F88-40BC-B73D-42E5B6F80BFC}"/>
          </ac:spMkLst>
        </pc:spChg>
        <pc:spChg chg="add del">
          <ac:chgData name="PALANIAPPAN Devarajan" userId="0ccb0e75-6f62-4860-b5c8-e1d1cc272866" providerId="ADAL" clId="{6BFA7752-9EC0-471E-AC56-E890149C7F72}" dt="2023-12-21T10:24:56.267" v="3350" actId="26606"/>
          <ac:spMkLst>
            <pc:docMk/>
            <pc:sldMk cId="922358126" sldId="326"/>
            <ac:spMk id="16" creationId="{1C4A7C96-9E71-4CE8-ADCD-504C0D522B89}"/>
          </ac:spMkLst>
        </pc:spChg>
        <pc:spChg chg="add del">
          <ac:chgData name="PALANIAPPAN Devarajan" userId="0ccb0e75-6f62-4860-b5c8-e1d1cc272866" providerId="ADAL" clId="{6BFA7752-9EC0-471E-AC56-E890149C7F72}" dt="2023-12-21T10:25:20.548" v="3357" actId="26606"/>
          <ac:spMkLst>
            <pc:docMk/>
            <pc:sldMk cId="922358126" sldId="326"/>
            <ac:spMk id="17" creationId="{A7B99495-F43F-4D80-A44F-2CB4764EB90B}"/>
          </ac:spMkLst>
        </pc:spChg>
        <pc:spChg chg="add del">
          <ac:chgData name="PALANIAPPAN Devarajan" userId="0ccb0e75-6f62-4860-b5c8-e1d1cc272866" providerId="ADAL" clId="{6BFA7752-9EC0-471E-AC56-E890149C7F72}" dt="2023-12-21T10:24:57.621" v="3352" actId="26606"/>
          <ac:spMkLst>
            <pc:docMk/>
            <pc:sldMk cId="922358126" sldId="326"/>
            <ac:spMk id="18" creationId="{E02239D2-A05D-4A1C-9F06-FBA7FC730E1B}"/>
          </ac:spMkLst>
        </pc:spChg>
        <pc:spChg chg="add del">
          <ac:chgData name="PALANIAPPAN Devarajan" userId="0ccb0e75-6f62-4860-b5c8-e1d1cc272866" providerId="ADAL" clId="{6BFA7752-9EC0-471E-AC56-E890149C7F72}" dt="2023-12-21T10:25:39.280" v="3359" actId="26606"/>
          <ac:spMkLst>
            <pc:docMk/>
            <pc:sldMk cId="922358126" sldId="326"/>
            <ac:spMk id="20" creationId="{100EDD19-6802-4EC3-95CE-CFFAB042CFD6}"/>
          </ac:spMkLst>
        </pc:spChg>
        <pc:spChg chg="add del">
          <ac:chgData name="PALANIAPPAN Devarajan" userId="0ccb0e75-6f62-4860-b5c8-e1d1cc272866" providerId="ADAL" clId="{6BFA7752-9EC0-471E-AC56-E890149C7F72}" dt="2023-12-21T10:25:39.280" v="3359" actId="26606"/>
          <ac:spMkLst>
            <pc:docMk/>
            <pc:sldMk cId="922358126" sldId="326"/>
            <ac:spMk id="21" creationId="{DB17E863-922E-4C26-BD64-E8FD41D28661}"/>
          </ac:spMkLst>
        </pc:spChg>
        <pc:spChg chg="add del">
          <ac:chgData name="PALANIAPPAN Devarajan" userId="0ccb0e75-6f62-4860-b5c8-e1d1cc272866" providerId="ADAL" clId="{6BFA7752-9EC0-471E-AC56-E890149C7F72}" dt="2023-12-21T10:25:55.572" v="3363" actId="26606"/>
          <ac:spMkLst>
            <pc:docMk/>
            <pc:sldMk cId="922358126" sldId="326"/>
            <ac:spMk id="22" creationId="{100EDD19-6802-4EC3-95CE-CFFAB042CFD6}"/>
          </ac:spMkLst>
        </pc:spChg>
        <pc:spChg chg="add del">
          <ac:chgData name="PALANIAPPAN Devarajan" userId="0ccb0e75-6f62-4860-b5c8-e1d1cc272866" providerId="ADAL" clId="{6BFA7752-9EC0-471E-AC56-E890149C7F72}" dt="2023-12-21T10:25:41.272" v="3361" actId="26606"/>
          <ac:spMkLst>
            <pc:docMk/>
            <pc:sldMk cId="922358126" sldId="326"/>
            <ac:spMk id="23" creationId="{1C4A7C96-9E71-4CE8-ADCD-504C0D522B89}"/>
          </ac:spMkLst>
        </pc:spChg>
        <pc:spChg chg="add del">
          <ac:chgData name="PALANIAPPAN Devarajan" userId="0ccb0e75-6f62-4860-b5c8-e1d1cc272866" providerId="ADAL" clId="{6BFA7752-9EC0-471E-AC56-E890149C7F72}" dt="2023-12-21T10:25:55.572" v="3363" actId="26606"/>
          <ac:spMkLst>
            <pc:docMk/>
            <pc:sldMk cId="922358126" sldId="326"/>
            <ac:spMk id="24" creationId="{DB17E863-922E-4C26-BD64-E8FD41D28661}"/>
          </ac:spMkLst>
        </pc:spChg>
        <pc:spChg chg="add del">
          <ac:chgData name="PALANIAPPAN Devarajan" userId="0ccb0e75-6f62-4860-b5c8-e1d1cc272866" providerId="ADAL" clId="{6BFA7752-9EC0-471E-AC56-E890149C7F72}" dt="2023-12-21T10:26:08.614" v="3365" actId="26606"/>
          <ac:spMkLst>
            <pc:docMk/>
            <pc:sldMk cId="922358126" sldId="326"/>
            <ac:spMk id="25" creationId="{1BB867FF-FC45-48F7-8104-F89BE54909F1}"/>
          </ac:spMkLst>
        </pc:spChg>
        <pc:spChg chg="add del">
          <ac:chgData name="PALANIAPPAN Devarajan" userId="0ccb0e75-6f62-4860-b5c8-e1d1cc272866" providerId="ADAL" clId="{6BFA7752-9EC0-471E-AC56-E890149C7F72}" dt="2023-12-21T10:26:08.614" v="3365" actId="26606"/>
          <ac:spMkLst>
            <pc:docMk/>
            <pc:sldMk cId="922358126" sldId="326"/>
            <ac:spMk id="26" creationId="{8BB56887-D0D5-4F0C-9E19-7247EB83C8B7}"/>
          </ac:spMkLst>
        </pc:spChg>
        <pc:spChg chg="add del">
          <ac:chgData name="PALANIAPPAN Devarajan" userId="0ccb0e75-6f62-4860-b5c8-e1d1cc272866" providerId="ADAL" clId="{6BFA7752-9EC0-471E-AC56-E890149C7F72}" dt="2023-12-21T10:26:08.614" v="3365" actId="26606"/>
          <ac:spMkLst>
            <pc:docMk/>
            <pc:sldMk cId="922358126" sldId="326"/>
            <ac:spMk id="27" creationId="{081E4A58-353D-44AE-B2FC-2A74E2E400F7}"/>
          </ac:spMkLst>
        </pc:spChg>
        <pc:spChg chg="add del">
          <ac:chgData name="PALANIAPPAN Devarajan" userId="0ccb0e75-6f62-4860-b5c8-e1d1cc272866" providerId="ADAL" clId="{6BFA7752-9EC0-471E-AC56-E890149C7F72}" dt="2023-12-21T10:26:54.149" v="3416" actId="26606"/>
          <ac:spMkLst>
            <pc:docMk/>
            <pc:sldMk cId="922358126" sldId="326"/>
            <ac:spMk id="28" creationId="{DAF1966E-FD40-4A4A-B61B-C4DF7FA05F06}"/>
          </ac:spMkLst>
        </pc:spChg>
        <pc:spChg chg="add del">
          <ac:chgData name="PALANIAPPAN Devarajan" userId="0ccb0e75-6f62-4860-b5c8-e1d1cc272866" providerId="ADAL" clId="{6BFA7752-9EC0-471E-AC56-E890149C7F72}" dt="2023-12-21T10:26:13.231" v="3367" actId="26606"/>
          <ac:spMkLst>
            <pc:docMk/>
            <pc:sldMk cId="922358126" sldId="326"/>
            <ac:spMk id="29" creationId="{09588DA8-065E-4F6F-8EFD-43104AB2E0CF}"/>
          </ac:spMkLst>
        </pc:spChg>
        <pc:spChg chg="add del">
          <ac:chgData name="PALANIAPPAN Devarajan" userId="0ccb0e75-6f62-4860-b5c8-e1d1cc272866" providerId="ADAL" clId="{6BFA7752-9EC0-471E-AC56-E890149C7F72}" dt="2023-12-21T10:26:13.231" v="3367" actId="26606"/>
          <ac:spMkLst>
            <pc:docMk/>
            <pc:sldMk cId="922358126" sldId="326"/>
            <ac:spMk id="30" creationId="{C4285719-470E-454C-AF62-8323075F1F5B}"/>
          </ac:spMkLst>
        </pc:spChg>
        <pc:spChg chg="add del">
          <ac:chgData name="PALANIAPPAN Devarajan" userId="0ccb0e75-6f62-4860-b5c8-e1d1cc272866" providerId="ADAL" clId="{6BFA7752-9EC0-471E-AC56-E890149C7F72}" dt="2023-12-21T10:26:13.231" v="3367" actId="26606"/>
          <ac:spMkLst>
            <pc:docMk/>
            <pc:sldMk cId="922358126" sldId="326"/>
            <ac:spMk id="31" creationId="{CD9FE4EF-C4D8-49A0-B2FF-81D8DB7D8A24}"/>
          </ac:spMkLst>
        </pc:spChg>
        <pc:spChg chg="add del">
          <ac:chgData name="PALANIAPPAN Devarajan" userId="0ccb0e75-6f62-4860-b5c8-e1d1cc272866" providerId="ADAL" clId="{6BFA7752-9EC0-471E-AC56-E890149C7F72}" dt="2023-12-21T10:26:13.231" v="3367" actId="26606"/>
          <ac:spMkLst>
            <pc:docMk/>
            <pc:sldMk cId="922358126" sldId="326"/>
            <ac:spMk id="32" creationId="{4300840D-0A0B-4512-BACA-B439D5B9C57C}"/>
          </ac:spMkLst>
        </pc:spChg>
        <pc:spChg chg="add del">
          <ac:chgData name="PALANIAPPAN Devarajan" userId="0ccb0e75-6f62-4860-b5c8-e1d1cc272866" providerId="ADAL" clId="{6BFA7752-9EC0-471E-AC56-E890149C7F72}" dt="2023-12-21T10:26:13.231" v="3367" actId="26606"/>
          <ac:spMkLst>
            <pc:docMk/>
            <pc:sldMk cId="922358126" sldId="326"/>
            <ac:spMk id="33" creationId="{D2B78728-A580-49A7-84F9-6EF6F583ADE0}"/>
          </ac:spMkLst>
        </pc:spChg>
        <pc:spChg chg="add del">
          <ac:chgData name="PALANIAPPAN Devarajan" userId="0ccb0e75-6f62-4860-b5c8-e1d1cc272866" providerId="ADAL" clId="{6BFA7752-9EC0-471E-AC56-E890149C7F72}" dt="2023-12-21T10:26:13.231" v="3367" actId="26606"/>
          <ac:spMkLst>
            <pc:docMk/>
            <pc:sldMk cId="922358126" sldId="326"/>
            <ac:spMk id="34" creationId="{38FAA1A1-D861-433F-88FA-1E9D6FD31D11}"/>
          </ac:spMkLst>
        </pc:spChg>
        <pc:spChg chg="add del">
          <ac:chgData name="PALANIAPPAN Devarajan" userId="0ccb0e75-6f62-4860-b5c8-e1d1cc272866" providerId="ADAL" clId="{6BFA7752-9EC0-471E-AC56-E890149C7F72}" dt="2023-12-21T10:26:13.231" v="3367" actId="26606"/>
          <ac:spMkLst>
            <pc:docMk/>
            <pc:sldMk cId="922358126" sldId="326"/>
            <ac:spMk id="35" creationId="{8D71EDA1-87BF-4D5D-AB79-F346FD19278A}"/>
          </ac:spMkLst>
        </pc:spChg>
        <pc:spChg chg="add del">
          <ac:chgData name="PALANIAPPAN Devarajan" userId="0ccb0e75-6f62-4860-b5c8-e1d1cc272866" providerId="ADAL" clId="{6BFA7752-9EC0-471E-AC56-E890149C7F72}" dt="2023-12-21T10:26:54.149" v="3416" actId="26606"/>
          <ac:spMkLst>
            <pc:docMk/>
            <pc:sldMk cId="922358126" sldId="326"/>
            <ac:spMk id="36" creationId="{047BFA19-D45E-416B-A404-7AF2F3F27017}"/>
          </ac:spMkLst>
        </pc:spChg>
        <pc:spChg chg="add del">
          <ac:chgData name="PALANIAPPAN Devarajan" userId="0ccb0e75-6f62-4860-b5c8-e1d1cc272866" providerId="ADAL" clId="{6BFA7752-9EC0-471E-AC56-E890149C7F72}" dt="2023-12-21T10:26:54.149" v="3416" actId="26606"/>
          <ac:spMkLst>
            <pc:docMk/>
            <pc:sldMk cId="922358126" sldId="326"/>
            <ac:spMk id="37" creationId="{8E0105E7-23DB-4CF2-8258-FF47C7620F6E}"/>
          </ac:spMkLst>
        </pc:spChg>
        <pc:spChg chg="add del">
          <ac:chgData name="PALANIAPPAN Devarajan" userId="0ccb0e75-6f62-4860-b5c8-e1d1cc272866" providerId="ADAL" clId="{6BFA7752-9EC0-471E-AC56-E890149C7F72}" dt="2023-12-21T10:26:54.149" v="3416" actId="26606"/>
          <ac:spMkLst>
            <pc:docMk/>
            <pc:sldMk cId="922358126" sldId="326"/>
            <ac:spMk id="38" creationId="{074B4F7D-14B2-478B-8BF5-01E4E0C5D263}"/>
          </ac:spMkLst>
        </pc:spChg>
        <pc:spChg chg="add del">
          <ac:chgData name="PALANIAPPAN Devarajan" userId="0ccb0e75-6f62-4860-b5c8-e1d1cc272866" providerId="ADAL" clId="{6BFA7752-9EC0-471E-AC56-E890149C7F72}" dt="2023-12-21T10:30:02.796" v="3468" actId="26606"/>
          <ac:spMkLst>
            <pc:docMk/>
            <pc:sldMk cId="922358126" sldId="326"/>
            <ac:spMk id="39" creationId="{1BB867FF-FC45-48F7-8104-F89BE54909F1}"/>
          </ac:spMkLst>
        </pc:spChg>
        <pc:spChg chg="add del">
          <ac:chgData name="PALANIAPPAN Devarajan" userId="0ccb0e75-6f62-4860-b5c8-e1d1cc272866" providerId="ADAL" clId="{6BFA7752-9EC0-471E-AC56-E890149C7F72}" dt="2023-12-21T10:26:56.162" v="3418" actId="26606"/>
          <ac:spMkLst>
            <pc:docMk/>
            <pc:sldMk cId="922358126" sldId="326"/>
            <ac:spMk id="40" creationId="{F837543A-6020-4505-A233-C9DB4BF74011}"/>
          </ac:spMkLst>
        </pc:spChg>
        <pc:spChg chg="add del">
          <ac:chgData name="PALANIAPPAN Devarajan" userId="0ccb0e75-6f62-4860-b5c8-e1d1cc272866" providerId="ADAL" clId="{6BFA7752-9EC0-471E-AC56-E890149C7F72}" dt="2023-12-21T10:26:56.162" v="3418" actId="26606"/>
          <ac:spMkLst>
            <pc:docMk/>
            <pc:sldMk cId="922358126" sldId="326"/>
            <ac:spMk id="41" creationId="{35B16301-FB18-48BA-A6DD-C37CAF6F9A18}"/>
          </ac:spMkLst>
        </pc:spChg>
        <pc:spChg chg="add del">
          <ac:chgData name="PALANIAPPAN Devarajan" userId="0ccb0e75-6f62-4860-b5c8-e1d1cc272866" providerId="ADAL" clId="{6BFA7752-9EC0-471E-AC56-E890149C7F72}" dt="2023-12-21T10:26:56.162" v="3418" actId="26606"/>
          <ac:spMkLst>
            <pc:docMk/>
            <pc:sldMk cId="922358126" sldId="326"/>
            <ac:spMk id="42" creationId="{C3C0D90E-074A-4F52-9B11-B52BEF4BCBE5}"/>
          </ac:spMkLst>
        </pc:spChg>
        <pc:spChg chg="add del">
          <ac:chgData name="PALANIAPPAN Devarajan" userId="0ccb0e75-6f62-4860-b5c8-e1d1cc272866" providerId="ADAL" clId="{6BFA7752-9EC0-471E-AC56-E890149C7F72}" dt="2023-12-21T10:26:56.162" v="3418" actId="26606"/>
          <ac:spMkLst>
            <pc:docMk/>
            <pc:sldMk cId="922358126" sldId="326"/>
            <ac:spMk id="43" creationId="{CABBD4C1-E6F8-46F6-8152-A8A97490BF4D}"/>
          </ac:spMkLst>
        </pc:spChg>
        <pc:spChg chg="add del">
          <ac:chgData name="PALANIAPPAN Devarajan" userId="0ccb0e75-6f62-4860-b5c8-e1d1cc272866" providerId="ADAL" clId="{6BFA7752-9EC0-471E-AC56-E890149C7F72}" dt="2023-12-21T10:26:56.162" v="3418" actId="26606"/>
          <ac:spMkLst>
            <pc:docMk/>
            <pc:sldMk cId="922358126" sldId="326"/>
            <ac:spMk id="44" creationId="{83BA5EF5-1FE9-4BF9-83BB-269BCDDF6156}"/>
          </ac:spMkLst>
        </pc:spChg>
        <pc:spChg chg="add del">
          <ac:chgData name="PALANIAPPAN Devarajan" userId="0ccb0e75-6f62-4860-b5c8-e1d1cc272866" providerId="ADAL" clId="{6BFA7752-9EC0-471E-AC56-E890149C7F72}" dt="2023-12-21T10:26:56.162" v="3418" actId="26606"/>
          <ac:spMkLst>
            <pc:docMk/>
            <pc:sldMk cId="922358126" sldId="326"/>
            <ac:spMk id="46" creationId="{88853921-7BC9-4BDE-ACAB-133C683C82D6}"/>
          </ac:spMkLst>
        </pc:spChg>
        <pc:spChg chg="add del">
          <ac:chgData name="PALANIAPPAN Devarajan" userId="0ccb0e75-6f62-4860-b5c8-e1d1cc272866" providerId="ADAL" clId="{6BFA7752-9EC0-471E-AC56-E890149C7F72}" dt="2023-12-21T10:26:56.162" v="3418" actId="26606"/>
          <ac:spMkLst>
            <pc:docMk/>
            <pc:sldMk cId="922358126" sldId="326"/>
            <ac:spMk id="47" creationId="{09192968-3AE7-4470-A61C-97294BB92731}"/>
          </ac:spMkLst>
        </pc:spChg>
        <pc:spChg chg="add del">
          <ac:chgData name="PALANIAPPAN Devarajan" userId="0ccb0e75-6f62-4860-b5c8-e1d1cc272866" providerId="ADAL" clId="{6BFA7752-9EC0-471E-AC56-E890149C7F72}" dt="2023-12-21T10:26:56.162" v="3418" actId="26606"/>
          <ac:spMkLst>
            <pc:docMk/>
            <pc:sldMk cId="922358126" sldId="326"/>
            <ac:spMk id="48" creationId="{3AB72E55-43E4-4356-BFE8-E2102CB0B505}"/>
          </ac:spMkLst>
        </pc:spChg>
        <pc:spChg chg="add del">
          <ac:chgData name="PALANIAPPAN Devarajan" userId="0ccb0e75-6f62-4860-b5c8-e1d1cc272866" providerId="ADAL" clId="{6BFA7752-9EC0-471E-AC56-E890149C7F72}" dt="2023-12-21T10:30:02.796" v="3468" actId="26606"/>
          <ac:spMkLst>
            <pc:docMk/>
            <pc:sldMk cId="922358126" sldId="326"/>
            <ac:spMk id="49" creationId="{8BB56887-D0D5-4F0C-9E19-7247EB83C8B7}"/>
          </ac:spMkLst>
        </pc:spChg>
        <pc:spChg chg="add del">
          <ac:chgData name="PALANIAPPAN Devarajan" userId="0ccb0e75-6f62-4860-b5c8-e1d1cc272866" providerId="ADAL" clId="{6BFA7752-9EC0-471E-AC56-E890149C7F72}" dt="2023-12-21T10:27:00.351" v="3420" actId="26606"/>
          <ac:spMkLst>
            <pc:docMk/>
            <pc:sldMk cId="922358126" sldId="326"/>
            <ac:spMk id="50" creationId="{100EDD19-6802-4EC3-95CE-CFFAB042CFD6}"/>
          </ac:spMkLst>
        </pc:spChg>
        <pc:spChg chg="add del">
          <ac:chgData name="PALANIAPPAN Devarajan" userId="0ccb0e75-6f62-4860-b5c8-e1d1cc272866" providerId="ADAL" clId="{6BFA7752-9EC0-471E-AC56-E890149C7F72}" dt="2023-12-21T10:27:00.351" v="3420" actId="26606"/>
          <ac:spMkLst>
            <pc:docMk/>
            <pc:sldMk cId="922358126" sldId="326"/>
            <ac:spMk id="51" creationId="{DB17E863-922E-4C26-BD64-E8FD41D28661}"/>
          </ac:spMkLst>
        </pc:spChg>
        <pc:spChg chg="add del">
          <ac:chgData name="PALANIAPPAN Devarajan" userId="0ccb0e75-6f62-4860-b5c8-e1d1cc272866" providerId="ADAL" clId="{6BFA7752-9EC0-471E-AC56-E890149C7F72}" dt="2023-12-21T10:30:02.796" v="3468" actId="26606"/>
          <ac:spMkLst>
            <pc:docMk/>
            <pc:sldMk cId="922358126" sldId="326"/>
            <ac:spMk id="52" creationId="{081E4A58-353D-44AE-B2FC-2A74E2E400F7}"/>
          </ac:spMkLst>
        </pc:spChg>
        <pc:spChg chg="add del">
          <ac:chgData name="PALANIAPPAN Devarajan" userId="0ccb0e75-6f62-4860-b5c8-e1d1cc272866" providerId="ADAL" clId="{6BFA7752-9EC0-471E-AC56-E890149C7F72}" dt="2023-12-21T10:27:04.393" v="3422" actId="26606"/>
          <ac:spMkLst>
            <pc:docMk/>
            <pc:sldMk cId="922358126" sldId="326"/>
            <ac:spMk id="53" creationId="{1C4A7C96-9E71-4CE8-ADCD-504C0D522B89}"/>
          </ac:spMkLst>
        </pc:spChg>
        <pc:spChg chg="add">
          <ac:chgData name="PALANIAPPAN Devarajan" userId="0ccb0e75-6f62-4860-b5c8-e1d1cc272866" providerId="ADAL" clId="{6BFA7752-9EC0-471E-AC56-E890149C7F72}" dt="2023-12-21T10:30:02.796" v="3468" actId="26606"/>
          <ac:spMkLst>
            <pc:docMk/>
            <pc:sldMk cId="922358126" sldId="326"/>
            <ac:spMk id="57" creationId="{100EDD19-6802-4EC3-95CE-CFFAB042CFD6}"/>
          </ac:spMkLst>
        </pc:spChg>
        <pc:spChg chg="add">
          <ac:chgData name="PALANIAPPAN Devarajan" userId="0ccb0e75-6f62-4860-b5c8-e1d1cc272866" providerId="ADAL" clId="{6BFA7752-9EC0-471E-AC56-E890149C7F72}" dt="2023-12-21T10:30:02.796" v="3468" actId="26606"/>
          <ac:spMkLst>
            <pc:docMk/>
            <pc:sldMk cId="922358126" sldId="326"/>
            <ac:spMk id="59" creationId="{DB17E863-922E-4C26-BD64-E8FD41D28661}"/>
          </ac:spMkLst>
        </pc:spChg>
        <pc:graphicFrameChg chg="add del">
          <ac:chgData name="PALANIAPPAN Devarajan" userId="0ccb0e75-6f62-4860-b5c8-e1d1cc272866" providerId="ADAL" clId="{6BFA7752-9EC0-471E-AC56-E890149C7F72}" dt="2023-12-21T10:25:20.548" v="3357" actId="26606"/>
          <ac:graphicFrameMkLst>
            <pc:docMk/>
            <pc:sldMk cId="922358126" sldId="326"/>
            <ac:graphicFrameMk id="19" creationId="{6DE6E963-E237-B23A-3750-C90A1DBC832D}"/>
          </ac:graphicFrameMkLst>
        </pc:graphicFrameChg>
        <pc:picChg chg="add del">
          <ac:chgData name="PALANIAPPAN Devarajan" userId="0ccb0e75-6f62-4860-b5c8-e1d1cc272866" providerId="ADAL" clId="{6BFA7752-9EC0-471E-AC56-E890149C7F72}" dt="2023-12-21T10:24:57.621" v="3352" actId="26606"/>
          <ac:picMkLst>
            <pc:docMk/>
            <pc:sldMk cId="922358126" sldId="326"/>
            <ac:picMk id="6" creationId="{A34EBBE7-7CC6-7A3D-4381-609BC888DCFD}"/>
          </ac:picMkLst>
        </pc:picChg>
        <pc:picChg chg="add del">
          <ac:chgData name="PALANIAPPAN Devarajan" userId="0ccb0e75-6f62-4860-b5c8-e1d1cc272866" providerId="ADAL" clId="{6BFA7752-9EC0-471E-AC56-E890149C7F72}" dt="2023-12-21T10:25:20.548" v="3357" actId="26606"/>
          <ac:picMkLst>
            <pc:docMk/>
            <pc:sldMk cId="922358126" sldId="326"/>
            <ac:picMk id="12" creationId="{EEECA12D-A2B3-F5B8-BC94-3D86DFD90D18}"/>
          </ac:picMkLst>
        </pc:picChg>
        <pc:cxnChg chg="add del">
          <ac:chgData name="PALANIAPPAN Devarajan" userId="0ccb0e75-6f62-4860-b5c8-e1d1cc272866" providerId="ADAL" clId="{6BFA7752-9EC0-471E-AC56-E890149C7F72}" dt="2023-12-21T10:26:56.162" v="3418" actId="26606"/>
          <ac:cxnSpMkLst>
            <pc:docMk/>
            <pc:sldMk cId="922358126" sldId="326"/>
            <ac:cxnSpMk id="45" creationId="{4B3BCACB-5880-460B-9606-8C433A9AF99D}"/>
          </ac:cxnSpMkLst>
        </pc:cxnChg>
      </pc:sldChg>
      <pc:sldChg chg="addSp delSp modSp new mod setBg setClrOvrMap">
        <pc:chgData name="PALANIAPPAN Devarajan" userId="0ccb0e75-6f62-4860-b5c8-e1d1cc272866" providerId="ADAL" clId="{6BFA7752-9EC0-471E-AC56-E890149C7F72}" dt="2023-12-21T10:58:37.018" v="3697" actId="255"/>
        <pc:sldMkLst>
          <pc:docMk/>
          <pc:sldMk cId="735161013" sldId="327"/>
        </pc:sldMkLst>
        <pc:spChg chg="add del mod">
          <ac:chgData name="PALANIAPPAN Devarajan" userId="0ccb0e75-6f62-4860-b5c8-e1d1cc272866" providerId="ADAL" clId="{6BFA7752-9EC0-471E-AC56-E890149C7F72}" dt="2023-12-21T10:20:19.360" v="3292"/>
          <ac:spMkLst>
            <pc:docMk/>
            <pc:sldMk cId="735161013" sldId="327"/>
            <ac:spMk id="2" creationId="{E74D5937-58CB-E5B9-0D4E-70211897FDD4}"/>
          </ac:spMkLst>
        </pc:spChg>
        <pc:spChg chg="add del mod">
          <ac:chgData name="PALANIAPPAN Devarajan" userId="0ccb0e75-6f62-4860-b5c8-e1d1cc272866" providerId="ADAL" clId="{6BFA7752-9EC0-471E-AC56-E890149C7F72}" dt="2023-12-21T10:31:30.828" v="3475"/>
          <ac:spMkLst>
            <pc:docMk/>
            <pc:sldMk cId="735161013" sldId="327"/>
            <ac:spMk id="3" creationId="{9B190D71-89B5-32A3-A2A7-5EFC426FA50D}"/>
          </ac:spMkLst>
        </pc:spChg>
        <pc:spChg chg="add del mod">
          <ac:chgData name="PALANIAPPAN Devarajan" userId="0ccb0e75-6f62-4860-b5c8-e1d1cc272866" providerId="ADAL" clId="{6BFA7752-9EC0-471E-AC56-E890149C7F72}" dt="2023-12-21T10:46:35.584" v="3603" actId="26606"/>
          <ac:spMkLst>
            <pc:docMk/>
            <pc:sldMk cId="735161013" sldId="327"/>
            <ac:spMk id="4" creationId="{35A193A9-4D4C-FC41-BB06-233BB88747C6}"/>
          </ac:spMkLst>
        </pc:spChg>
        <pc:spChg chg="add del mod">
          <ac:chgData name="PALANIAPPAN Devarajan" userId="0ccb0e75-6f62-4860-b5c8-e1d1cc272866" providerId="ADAL" clId="{6BFA7752-9EC0-471E-AC56-E890149C7F72}" dt="2023-12-21T10:36:36.768" v="3511"/>
          <ac:spMkLst>
            <pc:docMk/>
            <pc:sldMk cId="735161013" sldId="327"/>
            <ac:spMk id="5" creationId="{DF07A9FF-C293-84A9-6CAD-309B3D36E8FF}"/>
          </ac:spMkLst>
        </pc:spChg>
        <pc:spChg chg="add mod">
          <ac:chgData name="PALANIAPPAN Devarajan" userId="0ccb0e75-6f62-4860-b5c8-e1d1cc272866" providerId="ADAL" clId="{6BFA7752-9EC0-471E-AC56-E890149C7F72}" dt="2023-12-21T10:54:39.226" v="3670" actId="27636"/>
          <ac:spMkLst>
            <pc:docMk/>
            <pc:sldMk cId="735161013" sldId="327"/>
            <ac:spMk id="7" creationId="{7D019B89-15BE-B6DA-5838-13EA5563ACED}"/>
          </ac:spMkLst>
        </pc:spChg>
        <pc:spChg chg="add del mod">
          <ac:chgData name="PALANIAPPAN Devarajan" userId="0ccb0e75-6f62-4860-b5c8-e1d1cc272866" providerId="ADAL" clId="{6BFA7752-9EC0-471E-AC56-E890149C7F72}" dt="2023-12-21T10:47:16.470" v="3609"/>
          <ac:spMkLst>
            <pc:docMk/>
            <pc:sldMk cId="735161013" sldId="327"/>
            <ac:spMk id="8" creationId="{66F86E2A-43A0-6C6B-7C7C-5FE8668DA0F2}"/>
          </ac:spMkLst>
        </pc:spChg>
        <pc:spChg chg="add del">
          <ac:chgData name="PALANIAPPAN Devarajan" userId="0ccb0e75-6f62-4860-b5c8-e1d1cc272866" providerId="ADAL" clId="{6BFA7752-9EC0-471E-AC56-E890149C7F72}" dt="2023-12-21T10:32:41.505" v="3484" actId="26606"/>
          <ac:spMkLst>
            <pc:docMk/>
            <pc:sldMk cId="735161013" sldId="327"/>
            <ac:spMk id="9" creationId="{907EF6B7-1338-4443-8C46-6A318D952DFD}"/>
          </ac:spMkLst>
        </pc:spChg>
        <pc:spChg chg="add del">
          <ac:chgData name="PALANIAPPAN Devarajan" userId="0ccb0e75-6f62-4860-b5c8-e1d1cc272866" providerId="ADAL" clId="{6BFA7752-9EC0-471E-AC56-E890149C7F72}" dt="2023-12-21T10:32:28.422" v="3482" actId="26606"/>
          <ac:spMkLst>
            <pc:docMk/>
            <pc:sldMk cId="735161013" sldId="327"/>
            <ac:spMk id="10" creationId="{2E442304-DDBD-4F7B-8017-36BCC863FB40}"/>
          </ac:spMkLst>
        </pc:spChg>
        <pc:spChg chg="add del">
          <ac:chgData name="PALANIAPPAN Devarajan" userId="0ccb0e75-6f62-4860-b5c8-e1d1cc272866" providerId="ADAL" clId="{6BFA7752-9EC0-471E-AC56-E890149C7F72}" dt="2023-12-21T10:32:41.505" v="3484" actId="26606"/>
          <ac:spMkLst>
            <pc:docMk/>
            <pc:sldMk cId="735161013" sldId="327"/>
            <ac:spMk id="11" creationId="{DAAE4CDD-124C-4DCF-9584-B6033B545DD5}"/>
          </ac:spMkLst>
        </pc:spChg>
        <pc:spChg chg="add del">
          <ac:chgData name="PALANIAPPAN Devarajan" userId="0ccb0e75-6f62-4860-b5c8-e1d1cc272866" providerId="ADAL" clId="{6BFA7752-9EC0-471E-AC56-E890149C7F72}" dt="2023-12-21T10:32:28.422" v="3482" actId="26606"/>
          <ac:spMkLst>
            <pc:docMk/>
            <pc:sldMk cId="735161013" sldId="327"/>
            <ac:spMk id="12" creationId="{5E107275-3853-46FD-A241-DE4355A42675}"/>
          </ac:spMkLst>
        </pc:spChg>
        <pc:spChg chg="add del">
          <ac:chgData name="PALANIAPPAN Devarajan" userId="0ccb0e75-6f62-4860-b5c8-e1d1cc272866" providerId="ADAL" clId="{6BFA7752-9EC0-471E-AC56-E890149C7F72}" dt="2023-12-21T10:32:41.505" v="3484" actId="26606"/>
          <ac:spMkLst>
            <pc:docMk/>
            <pc:sldMk cId="735161013" sldId="327"/>
            <ac:spMk id="13" creationId="{081E4A58-353D-44AE-B2FC-2A74E2E400F7}"/>
          </ac:spMkLst>
        </pc:spChg>
        <pc:spChg chg="add del">
          <ac:chgData name="PALANIAPPAN Devarajan" userId="0ccb0e75-6f62-4860-b5c8-e1d1cc272866" providerId="ADAL" clId="{6BFA7752-9EC0-471E-AC56-E890149C7F72}" dt="2023-12-21T10:32:41.505" v="3484" actId="26606"/>
          <ac:spMkLst>
            <pc:docMk/>
            <pc:sldMk cId="735161013" sldId="327"/>
            <ac:spMk id="14" creationId="{35A193A9-4D4C-FC41-BB06-233BB88747C6}"/>
          </ac:spMkLst>
        </pc:spChg>
        <pc:spChg chg="add del">
          <ac:chgData name="PALANIAPPAN Devarajan" userId="0ccb0e75-6f62-4860-b5c8-e1d1cc272866" providerId="ADAL" clId="{6BFA7752-9EC0-471E-AC56-E890149C7F72}" dt="2023-12-21T10:32:44.588" v="3486" actId="26606"/>
          <ac:spMkLst>
            <pc:docMk/>
            <pc:sldMk cId="735161013" sldId="327"/>
            <ac:spMk id="16" creationId="{EEBFA4C8-C301-60A7-C96E-E85360F5DFB4}"/>
          </ac:spMkLst>
        </pc:spChg>
        <pc:spChg chg="add del">
          <ac:chgData name="PALANIAPPAN Devarajan" userId="0ccb0e75-6f62-4860-b5c8-e1d1cc272866" providerId="ADAL" clId="{6BFA7752-9EC0-471E-AC56-E890149C7F72}" dt="2023-12-21T10:32:44.588" v="3486" actId="26606"/>
          <ac:spMkLst>
            <pc:docMk/>
            <pc:sldMk cId="735161013" sldId="327"/>
            <ac:spMk id="17"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18" creationId="{B9FF99BD-075F-4761-A995-6FC574BD25EA}"/>
          </ac:spMkLst>
        </pc:spChg>
        <pc:spChg chg="add del">
          <ac:chgData name="PALANIAPPAN Devarajan" userId="0ccb0e75-6f62-4860-b5c8-e1d1cc272866" providerId="ADAL" clId="{6BFA7752-9EC0-471E-AC56-E890149C7F72}" dt="2023-12-21T10:33:40.567" v="3502" actId="26606"/>
          <ac:spMkLst>
            <pc:docMk/>
            <pc:sldMk cId="735161013" sldId="327"/>
            <ac:spMk id="19" creationId="{98DDA986-B6EE-4642-AC60-0490373E69D0}"/>
          </ac:spMkLst>
        </pc:spChg>
        <pc:spChg chg="add del">
          <ac:chgData name="PALANIAPPAN Devarajan" userId="0ccb0e75-6f62-4860-b5c8-e1d1cc272866" providerId="ADAL" clId="{6BFA7752-9EC0-471E-AC56-E890149C7F72}" dt="2023-12-21T10:33:40.567" v="3502" actId="26606"/>
          <ac:spMkLst>
            <pc:docMk/>
            <pc:sldMk cId="735161013" sldId="327"/>
            <ac:spMk id="20" creationId="{80B62878-12EF-4E97-A284-47BAFC30DA2E}"/>
          </ac:spMkLst>
        </pc:spChg>
        <pc:spChg chg="add del">
          <ac:chgData name="PALANIAPPAN Devarajan" userId="0ccb0e75-6f62-4860-b5c8-e1d1cc272866" providerId="ADAL" clId="{6BFA7752-9EC0-471E-AC56-E890149C7F72}" dt="2023-12-21T10:33:40.567" v="3502" actId="26606"/>
          <ac:spMkLst>
            <pc:docMk/>
            <pc:sldMk cId="735161013" sldId="327"/>
            <ac:spMk id="21" creationId="{6D79188D-1ED5-4705-B8C7-5D6FB7670AB3}"/>
          </ac:spMkLst>
        </pc:spChg>
        <pc:spChg chg="add del mod">
          <ac:chgData name="PALANIAPPAN Devarajan" userId="0ccb0e75-6f62-4860-b5c8-e1d1cc272866" providerId="ADAL" clId="{6BFA7752-9EC0-471E-AC56-E890149C7F72}" dt="2023-12-21T10:33:40.567" v="3502" actId="26606"/>
          <ac:spMkLst>
            <pc:docMk/>
            <pc:sldMk cId="735161013" sldId="327"/>
            <ac:spMk id="22"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23" creationId="{A7B21A54-9BA3-4EA9-B460-5A829ADD9051}"/>
          </ac:spMkLst>
        </pc:spChg>
        <pc:spChg chg="add del">
          <ac:chgData name="PALANIAPPAN Devarajan" userId="0ccb0e75-6f62-4860-b5c8-e1d1cc272866" providerId="ADAL" clId="{6BFA7752-9EC0-471E-AC56-E890149C7F72}" dt="2023-12-21T10:41:29.762" v="3540" actId="26606"/>
          <ac:spMkLst>
            <pc:docMk/>
            <pc:sldMk cId="735161013" sldId="327"/>
            <ac:spMk id="24" creationId="{6FA8F714-B9D8-488A-8CCA-E9948FF913A9}"/>
          </ac:spMkLst>
        </pc:spChg>
        <pc:spChg chg="add del">
          <ac:chgData name="PALANIAPPAN Devarajan" userId="0ccb0e75-6f62-4860-b5c8-e1d1cc272866" providerId="ADAL" clId="{6BFA7752-9EC0-471E-AC56-E890149C7F72}" dt="2023-12-21T10:42:13.675" v="3549" actId="26606"/>
          <ac:spMkLst>
            <pc:docMk/>
            <pc:sldMk cId="735161013" sldId="327"/>
            <ac:spMk id="25" creationId="{2D2B266D-3625-4584-A5C3-7D3F672CFF30}"/>
          </ac:spMkLst>
        </pc:spChg>
        <pc:spChg chg="add del">
          <ac:chgData name="PALANIAPPAN Devarajan" userId="0ccb0e75-6f62-4860-b5c8-e1d1cc272866" providerId="ADAL" clId="{6BFA7752-9EC0-471E-AC56-E890149C7F72}" dt="2023-12-21T10:42:13.675" v="3549" actId="26606"/>
          <ac:spMkLst>
            <pc:docMk/>
            <pc:sldMk cId="735161013" sldId="327"/>
            <ac:spMk id="26" creationId="{A5D2A5D1-BA0D-47D3-B051-DA7743C46E28}"/>
          </ac:spMkLst>
        </pc:spChg>
        <pc:spChg chg="add del">
          <ac:chgData name="PALANIAPPAN Devarajan" userId="0ccb0e75-6f62-4860-b5c8-e1d1cc272866" providerId="ADAL" clId="{6BFA7752-9EC0-471E-AC56-E890149C7F72}" dt="2023-12-21T10:33:24.149" v="3491" actId="26606"/>
          <ac:spMkLst>
            <pc:docMk/>
            <pc:sldMk cId="735161013" sldId="327"/>
            <ac:spMk id="27" creationId="{100EDD19-6802-4EC3-95CE-CFFAB042CFD6}"/>
          </ac:spMkLst>
        </pc:spChg>
        <pc:spChg chg="add del">
          <ac:chgData name="PALANIAPPAN Devarajan" userId="0ccb0e75-6f62-4860-b5c8-e1d1cc272866" providerId="ADAL" clId="{6BFA7752-9EC0-471E-AC56-E890149C7F72}" dt="2023-12-21T10:42:04.408" v="3544" actId="26606"/>
          <ac:spMkLst>
            <pc:docMk/>
            <pc:sldMk cId="735161013" sldId="327"/>
            <ac:spMk id="28" creationId="{0B761509-3B9A-49A6-A84B-C3D86811697D}"/>
          </ac:spMkLst>
        </pc:spChg>
        <pc:spChg chg="add del">
          <ac:chgData name="PALANIAPPAN Devarajan" userId="0ccb0e75-6f62-4860-b5c8-e1d1cc272866" providerId="ADAL" clId="{6BFA7752-9EC0-471E-AC56-E890149C7F72}" dt="2023-12-21T10:33:24.149" v="3491" actId="26606"/>
          <ac:spMkLst>
            <pc:docMk/>
            <pc:sldMk cId="735161013" sldId="327"/>
            <ac:spMk id="29" creationId="{DB17E863-922E-4C26-BD64-E8FD41D28661}"/>
          </ac:spMkLst>
        </pc:spChg>
        <pc:spChg chg="add del">
          <ac:chgData name="PALANIAPPAN Devarajan" userId="0ccb0e75-6f62-4860-b5c8-e1d1cc272866" providerId="ADAL" clId="{6BFA7752-9EC0-471E-AC56-E890149C7F72}" dt="2023-12-21T10:42:04.408" v="3544" actId="26606"/>
          <ac:spMkLst>
            <pc:docMk/>
            <pc:sldMk cId="735161013" sldId="327"/>
            <ac:spMk id="30" creationId="{91DE43FD-EB47-414A-B0AB-169B0FFFA527}"/>
          </ac:spMkLst>
        </pc:spChg>
        <pc:spChg chg="add del">
          <ac:chgData name="PALANIAPPAN Devarajan" userId="0ccb0e75-6f62-4860-b5c8-e1d1cc272866" providerId="ADAL" clId="{6BFA7752-9EC0-471E-AC56-E890149C7F72}" dt="2023-12-21T10:33:27.153" v="3493" actId="26606"/>
          <ac:spMkLst>
            <pc:docMk/>
            <pc:sldMk cId="735161013" sldId="327"/>
            <ac:spMk id="31" creationId="{FB62F605-0D29-07F8-F642-DD2626C788A0}"/>
          </ac:spMkLst>
        </pc:spChg>
        <pc:spChg chg="add del">
          <ac:chgData name="PALANIAPPAN Devarajan" userId="0ccb0e75-6f62-4860-b5c8-e1d1cc272866" providerId="ADAL" clId="{6BFA7752-9EC0-471E-AC56-E890149C7F72}" dt="2023-12-21T10:33:27.153" v="3493" actId="26606"/>
          <ac:spMkLst>
            <pc:docMk/>
            <pc:sldMk cId="735161013" sldId="327"/>
            <ac:spMk id="32" creationId="{4C22F3F7-C4F6-C120-9D45-79509746AC12}"/>
          </ac:spMkLst>
        </pc:spChg>
        <pc:spChg chg="add del">
          <ac:chgData name="PALANIAPPAN Devarajan" userId="0ccb0e75-6f62-4860-b5c8-e1d1cc272866" providerId="ADAL" clId="{6BFA7752-9EC0-471E-AC56-E890149C7F72}" dt="2023-12-21T10:33:31.191" v="3495" actId="26606"/>
          <ac:spMkLst>
            <pc:docMk/>
            <pc:sldMk cId="735161013" sldId="327"/>
            <ac:spMk id="34" creationId="{AC17DE74-01C9-4859-B65A-85CF999E8580}"/>
          </ac:spMkLst>
        </pc:spChg>
        <pc:spChg chg="add del">
          <ac:chgData name="PALANIAPPAN Devarajan" userId="0ccb0e75-6f62-4860-b5c8-e1d1cc272866" providerId="ADAL" clId="{6BFA7752-9EC0-471E-AC56-E890149C7F72}" dt="2023-12-21T10:33:31.191" v="3495" actId="26606"/>
          <ac:spMkLst>
            <pc:docMk/>
            <pc:sldMk cId="735161013" sldId="327"/>
            <ac:spMk id="35" creationId="{068C0432-0E90-4CC1-8CD3-D44A90DF07EF}"/>
          </ac:spMkLst>
        </pc:spChg>
        <pc:spChg chg="add del">
          <ac:chgData name="PALANIAPPAN Devarajan" userId="0ccb0e75-6f62-4860-b5c8-e1d1cc272866" providerId="ADAL" clId="{6BFA7752-9EC0-471E-AC56-E890149C7F72}" dt="2023-12-21T10:42:06.158" v="3546" actId="26606"/>
          <ac:spMkLst>
            <pc:docMk/>
            <pc:sldMk cId="735161013" sldId="327"/>
            <ac:spMk id="36" creationId="{2D2B266D-3625-4584-A5C3-7D3F672CFF30}"/>
          </ac:spMkLst>
        </pc:spChg>
        <pc:spChg chg="add del">
          <ac:chgData name="PALANIAPPAN Devarajan" userId="0ccb0e75-6f62-4860-b5c8-e1d1cc272866" providerId="ADAL" clId="{6BFA7752-9EC0-471E-AC56-E890149C7F72}" dt="2023-12-21T10:33:33.199" v="3497" actId="26606"/>
          <ac:spMkLst>
            <pc:docMk/>
            <pc:sldMk cId="735161013" sldId="327"/>
            <ac:spMk id="37" creationId="{C9A36457-A5F4-4103-A443-02581C09185B}"/>
          </ac:spMkLst>
        </pc:spChg>
        <pc:spChg chg="add del">
          <ac:chgData name="PALANIAPPAN Devarajan" userId="0ccb0e75-6f62-4860-b5c8-e1d1cc272866" providerId="ADAL" clId="{6BFA7752-9EC0-471E-AC56-E890149C7F72}" dt="2023-12-21T10:33:33.199" v="3497" actId="26606"/>
          <ac:spMkLst>
            <pc:docMk/>
            <pc:sldMk cId="735161013" sldId="327"/>
            <ac:spMk id="38" creationId="{DC5FB7E8-B636-40FA-BE8D-48145C0F5C57}"/>
          </ac:spMkLst>
        </pc:spChg>
        <pc:spChg chg="add del">
          <ac:chgData name="PALANIAPPAN Devarajan" userId="0ccb0e75-6f62-4860-b5c8-e1d1cc272866" providerId="ADAL" clId="{6BFA7752-9EC0-471E-AC56-E890149C7F72}" dt="2023-12-21T10:33:33.199" v="3497" actId="26606"/>
          <ac:spMkLst>
            <pc:docMk/>
            <pc:sldMk cId="735161013" sldId="327"/>
            <ac:spMk id="39" creationId="{142DCE2C-2863-46FA-9BE7-24365A24D9BA}"/>
          </ac:spMkLst>
        </pc:spChg>
        <pc:spChg chg="add del">
          <ac:chgData name="PALANIAPPAN Devarajan" userId="0ccb0e75-6f62-4860-b5c8-e1d1cc272866" providerId="ADAL" clId="{6BFA7752-9EC0-471E-AC56-E890149C7F72}" dt="2023-12-21T10:42:06.158" v="3546" actId="26606"/>
          <ac:spMkLst>
            <pc:docMk/>
            <pc:sldMk cId="735161013" sldId="327"/>
            <ac:spMk id="40" creationId="{A5D2A5D1-BA0D-47D3-B051-DA7743C46E28}"/>
          </ac:spMkLst>
        </pc:spChg>
        <pc:spChg chg="add del">
          <ac:chgData name="PALANIAPPAN Devarajan" userId="0ccb0e75-6f62-4860-b5c8-e1d1cc272866" providerId="ADAL" clId="{6BFA7752-9EC0-471E-AC56-E890149C7F72}" dt="2023-12-21T10:33:35.084" v="3499" actId="26606"/>
          <ac:spMkLst>
            <pc:docMk/>
            <pc:sldMk cId="735161013" sldId="327"/>
            <ac:spMk id="41" creationId="{CB299CAB-C506-454B-90FC-4065728297D3}"/>
          </ac:spMkLst>
        </pc:spChg>
        <pc:spChg chg="add del">
          <ac:chgData name="PALANIAPPAN Devarajan" userId="0ccb0e75-6f62-4860-b5c8-e1d1cc272866" providerId="ADAL" clId="{6BFA7752-9EC0-471E-AC56-E890149C7F72}" dt="2023-12-21T10:33:35.084" v="3499" actId="26606"/>
          <ac:spMkLst>
            <pc:docMk/>
            <pc:sldMk cId="735161013" sldId="327"/>
            <ac:spMk id="42" creationId="{C8D99311-F254-40F1-8AB5-EE3E7B9B6872}"/>
          </ac:spMkLst>
        </pc:spChg>
        <pc:spChg chg="add del">
          <ac:chgData name="PALANIAPPAN Devarajan" userId="0ccb0e75-6f62-4860-b5c8-e1d1cc272866" providerId="ADAL" clId="{6BFA7752-9EC0-471E-AC56-E890149C7F72}" dt="2023-12-21T10:33:35.084" v="3499" actId="26606"/>
          <ac:spMkLst>
            <pc:docMk/>
            <pc:sldMk cId="735161013" sldId="327"/>
            <ac:spMk id="43" creationId="{7D89E3CB-00ED-4691-9F0F-F23EA3564705}"/>
          </ac:spMkLst>
        </pc:spChg>
        <pc:spChg chg="add del">
          <ac:chgData name="PALANIAPPAN Devarajan" userId="0ccb0e75-6f62-4860-b5c8-e1d1cc272866" providerId="ADAL" clId="{6BFA7752-9EC0-471E-AC56-E890149C7F72}" dt="2023-12-21T10:42:14.539" v="3551" actId="26606"/>
          <ac:spMkLst>
            <pc:docMk/>
            <pc:sldMk cId="735161013" sldId="327"/>
            <ac:spMk id="44" creationId="{01D0AF59-99C3-4251-AB9A-C966C6AD4400}"/>
          </ac:spMkLst>
        </pc:spChg>
        <pc:spChg chg="add del">
          <ac:chgData name="PALANIAPPAN Devarajan" userId="0ccb0e75-6f62-4860-b5c8-e1d1cc272866" providerId="ADAL" clId="{6BFA7752-9EC0-471E-AC56-E890149C7F72}" dt="2023-12-21T10:42:14.539" v="3551" actId="26606"/>
          <ac:spMkLst>
            <pc:docMk/>
            <pc:sldMk cId="735161013" sldId="327"/>
            <ac:spMk id="45" creationId="{1855405F-37A2-4869-9154-F8BE3BECE6C3}"/>
          </ac:spMkLst>
        </pc:spChg>
        <pc:spChg chg="add del">
          <ac:chgData name="PALANIAPPAN Devarajan" userId="0ccb0e75-6f62-4860-b5c8-e1d1cc272866" providerId="ADAL" clId="{6BFA7752-9EC0-471E-AC56-E890149C7F72}" dt="2023-12-21T10:43:17.093" v="3580" actId="26606"/>
          <ac:spMkLst>
            <pc:docMk/>
            <pc:sldMk cId="735161013" sldId="327"/>
            <ac:spMk id="46" creationId="{22F15A2D-2324-487D-A02A-BF46C5C580EB}"/>
          </ac:spMkLst>
        </pc:spChg>
        <pc:spChg chg="add del">
          <ac:chgData name="PALANIAPPAN Devarajan" userId="0ccb0e75-6f62-4860-b5c8-e1d1cc272866" providerId="ADAL" clId="{6BFA7752-9EC0-471E-AC56-E890149C7F72}" dt="2023-12-21T10:42:18.544" v="3553" actId="26606"/>
          <ac:spMkLst>
            <pc:docMk/>
            <pc:sldMk cId="735161013" sldId="327"/>
            <ac:spMk id="47" creationId="{86FF76B9-219D-4469-AF87-0236D29032F1}"/>
          </ac:spMkLst>
        </pc:spChg>
        <pc:spChg chg="add del">
          <ac:chgData name="PALANIAPPAN Devarajan" userId="0ccb0e75-6f62-4860-b5c8-e1d1cc272866" providerId="ADAL" clId="{6BFA7752-9EC0-471E-AC56-E890149C7F72}" dt="2023-12-21T10:43:38.303" v="3582" actId="26606"/>
          <ac:spMkLst>
            <pc:docMk/>
            <pc:sldMk cId="735161013" sldId="327"/>
            <ac:spMk id="49" creationId="{7C1E5815-D54C-487F-A054-6D4930ADE3DF}"/>
          </ac:spMkLst>
        </pc:spChg>
        <pc:spChg chg="add del">
          <ac:chgData name="PALANIAPPAN Devarajan" userId="0ccb0e75-6f62-4860-b5c8-e1d1cc272866" providerId="ADAL" clId="{6BFA7752-9EC0-471E-AC56-E890149C7F72}" dt="2023-12-21T10:43:38.303" v="3582" actId="26606"/>
          <ac:spMkLst>
            <pc:docMk/>
            <pc:sldMk cId="735161013" sldId="327"/>
            <ac:spMk id="50" creationId="{736F0DFD-0954-464F-BF12-DD2E6F6E0380}"/>
          </ac:spMkLst>
        </pc:spChg>
        <pc:spChg chg="add del">
          <ac:chgData name="PALANIAPPAN Devarajan" userId="0ccb0e75-6f62-4860-b5c8-e1d1cc272866" providerId="ADAL" clId="{6BFA7752-9EC0-471E-AC56-E890149C7F72}" dt="2023-12-21T10:42:18.544" v="3553" actId="26606"/>
          <ac:spMkLst>
            <pc:docMk/>
            <pc:sldMk cId="735161013" sldId="327"/>
            <ac:spMk id="51" creationId="{2E80C965-DB6D-4F81-9E9E-B027384D0BD6}"/>
          </ac:spMkLst>
        </pc:spChg>
        <pc:spChg chg="add del">
          <ac:chgData name="PALANIAPPAN Devarajan" userId="0ccb0e75-6f62-4860-b5c8-e1d1cc272866" providerId="ADAL" clId="{6BFA7752-9EC0-471E-AC56-E890149C7F72}" dt="2023-12-21T10:42:18.544" v="3553" actId="26606"/>
          <ac:spMkLst>
            <pc:docMk/>
            <pc:sldMk cId="735161013" sldId="327"/>
            <ac:spMk id="52" creationId="{633C5E46-DAC5-4661-9C87-22B08E2A512F}"/>
          </ac:spMkLst>
        </pc:spChg>
        <pc:spChg chg="add del">
          <ac:chgData name="PALANIAPPAN Devarajan" userId="0ccb0e75-6f62-4860-b5c8-e1d1cc272866" providerId="ADAL" clId="{6BFA7752-9EC0-471E-AC56-E890149C7F72}" dt="2023-12-21T10:43:17.093" v="3580" actId="26606"/>
          <ac:spMkLst>
            <pc:docMk/>
            <pc:sldMk cId="735161013" sldId="327"/>
            <ac:spMk id="53" creationId="{2AEAFA59-923A-4F54-8B49-44C970BCC323}"/>
          </ac:spMkLst>
        </pc:spChg>
        <pc:spChg chg="add del">
          <ac:chgData name="PALANIAPPAN Devarajan" userId="0ccb0e75-6f62-4860-b5c8-e1d1cc272866" providerId="ADAL" clId="{6BFA7752-9EC0-471E-AC56-E890149C7F72}" dt="2023-12-21T10:43:17.093" v="3580" actId="26606"/>
          <ac:spMkLst>
            <pc:docMk/>
            <pc:sldMk cId="735161013" sldId="327"/>
            <ac:spMk id="54" creationId="{C37E9D4B-7BFA-4D10-B666-547BAC499469}"/>
          </ac:spMkLst>
        </pc:spChg>
        <pc:spChg chg="add del">
          <ac:chgData name="PALANIAPPAN Devarajan" userId="0ccb0e75-6f62-4860-b5c8-e1d1cc272866" providerId="ADAL" clId="{6BFA7752-9EC0-471E-AC56-E890149C7F72}" dt="2023-12-21T10:45:26.467" v="3602" actId="26606"/>
          <ac:spMkLst>
            <pc:docMk/>
            <pc:sldMk cId="735161013" sldId="327"/>
            <ac:spMk id="55" creationId="{C3862298-AF85-4572-BED3-52E573EBD410}"/>
          </ac:spMkLst>
        </pc:spChg>
        <pc:spChg chg="add del">
          <ac:chgData name="PALANIAPPAN Devarajan" userId="0ccb0e75-6f62-4860-b5c8-e1d1cc272866" providerId="ADAL" clId="{6BFA7752-9EC0-471E-AC56-E890149C7F72}" dt="2023-12-21T10:45:26.467" v="3602" actId="26606"/>
          <ac:spMkLst>
            <pc:docMk/>
            <pc:sldMk cId="735161013" sldId="327"/>
            <ac:spMk id="57" creationId="{7BE265E6-D012-42B3-A7DE-C8FEED40DBB7}"/>
          </ac:spMkLst>
        </pc:spChg>
        <pc:spChg chg="add del">
          <ac:chgData name="PALANIAPPAN Devarajan" userId="0ccb0e75-6f62-4860-b5c8-e1d1cc272866" providerId="ADAL" clId="{6BFA7752-9EC0-471E-AC56-E890149C7F72}" dt="2023-12-21T10:45:26.467" v="3602" actId="26606"/>
          <ac:spMkLst>
            <pc:docMk/>
            <pc:sldMk cId="735161013" sldId="327"/>
            <ac:spMk id="58" creationId="{6EB9A5AE-0A9C-4EB1-9569-A44D89EFC5BD}"/>
          </ac:spMkLst>
        </pc:spChg>
        <pc:spChg chg="add del mod">
          <ac:chgData name="PALANIAPPAN Devarajan" userId="0ccb0e75-6f62-4860-b5c8-e1d1cc272866" providerId="ADAL" clId="{6BFA7752-9EC0-471E-AC56-E890149C7F72}" dt="2023-12-21T10:55:04.039" v="3676" actId="478"/>
          <ac:spMkLst>
            <pc:docMk/>
            <pc:sldMk cId="735161013" sldId="327"/>
            <ac:spMk id="60" creationId="{2F6E70CF-F5AA-4206-B79A-2E76539C52C3}"/>
          </ac:spMkLst>
        </pc:spChg>
        <pc:spChg chg="add del">
          <ac:chgData name="PALANIAPPAN Devarajan" userId="0ccb0e75-6f62-4860-b5c8-e1d1cc272866" providerId="ADAL" clId="{6BFA7752-9EC0-471E-AC56-E890149C7F72}" dt="2023-12-21T10:52:05.273" v="3653" actId="26606"/>
          <ac:spMkLst>
            <pc:docMk/>
            <pc:sldMk cId="735161013" sldId="327"/>
            <ac:spMk id="61" creationId="{AE2B703B-46F9-481A-A605-82E2A828C4FA}"/>
          </ac:spMkLst>
        </pc:spChg>
        <pc:spChg chg="add del">
          <ac:chgData name="PALANIAPPAN Devarajan" userId="0ccb0e75-6f62-4860-b5c8-e1d1cc272866" providerId="ADAL" clId="{6BFA7752-9EC0-471E-AC56-E890149C7F72}" dt="2023-12-21T10:52:05.273" v="3653" actId="26606"/>
          <ac:spMkLst>
            <pc:docMk/>
            <pc:sldMk cId="735161013" sldId="327"/>
            <ac:spMk id="62" creationId="{F13BE4D7-0C3D-4906-B230-A1C5B4665CCF}"/>
          </ac:spMkLst>
        </pc:spChg>
        <pc:spChg chg="add mod">
          <ac:chgData name="PALANIAPPAN Devarajan" userId="0ccb0e75-6f62-4860-b5c8-e1d1cc272866" providerId="ADAL" clId="{6BFA7752-9EC0-471E-AC56-E890149C7F72}" dt="2023-12-21T10:57:12.147" v="3694" actId="1076"/>
          <ac:spMkLst>
            <pc:docMk/>
            <pc:sldMk cId="735161013" sldId="327"/>
            <ac:spMk id="63" creationId="{498507F9-B8D4-63F1-CE10-CE4B5F45A2DC}"/>
          </ac:spMkLst>
        </pc:spChg>
        <pc:spChg chg="add del">
          <ac:chgData name="PALANIAPPAN Devarajan" userId="0ccb0e75-6f62-4860-b5c8-e1d1cc272866" providerId="ADAL" clId="{6BFA7752-9EC0-471E-AC56-E890149C7F72}" dt="2023-12-21T10:46:59.994" v="3605" actId="26606"/>
          <ac:spMkLst>
            <pc:docMk/>
            <pc:sldMk cId="735161013" sldId="327"/>
            <ac:spMk id="64" creationId="{B9FF99BD-075F-4761-A995-6FC574BD25EA}"/>
          </ac:spMkLst>
        </pc:spChg>
        <pc:spChg chg="add del">
          <ac:chgData name="PALANIAPPAN Devarajan" userId="0ccb0e75-6f62-4860-b5c8-e1d1cc272866" providerId="ADAL" clId="{6BFA7752-9EC0-471E-AC56-E890149C7F72}" dt="2023-12-21T10:49:45.538" v="3624" actId="26606"/>
          <ac:spMkLst>
            <pc:docMk/>
            <pc:sldMk cId="735161013" sldId="327"/>
            <ac:spMk id="65" creationId="{955A2079-FA98-4876-80F0-72364A7D2EA4}"/>
          </ac:spMkLst>
        </pc:spChg>
        <pc:spChg chg="add del">
          <ac:chgData name="PALANIAPPAN Devarajan" userId="0ccb0e75-6f62-4860-b5c8-e1d1cc272866" providerId="ADAL" clId="{6BFA7752-9EC0-471E-AC56-E890149C7F72}" dt="2023-12-21T10:46:59.994" v="3605" actId="26606"/>
          <ac:spMkLst>
            <pc:docMk/>
            <pc:sldMk cId="735161013" sldId="327"/>
            <ac:spMk id="66" creationId="{A7B21A54-9BA3-4EA9-B460-5A829ADD9051}"/>
          </ac:spMkLst>
        </pc:spChg>
        <pc:spChg chg="add del">
          <ac:chgData name="PALANIAPPAN Devarajan" userId="0ccb0e75-6f62-4860-b5c8-e1d1cc272866" providerId="ADAL" clId="{6BFA7752-9EC0-471E-AC56-E890149C7F72}" dt="2023-12-21T10:49:23.363" v="3622" actId="26606"/>
          <ac:spMkLst>
            <pc:docMk/>
            <pc:sldMk cId="735161013" sldId="327"/>
            <ac:spMk id="67" creationId="{6D1A2CED-DA9B-4CCF-8215-CFC65FE71603}"/>
          </ac:spMkLst>
        </pc:spChg>
        <pc:spChg chg="add del">
          <ac:chgData name="PALANIAPPAN Devarajan" userId="0ccb0e75-6f62-4860-b5c8-e1d1cc272866" providerId="ADAL" clId="{6BFA7752-9EC0-471E-AC56-E890149C7F72}" dt="2023-12-21T10:46:59.994" v="3605" actId="26606"/>
          <ac:spMkLst>
            <pc:docMk/>
            <pc:sldMk cId="735161013" sldId="327"/>
            <ac:spMk id="68" creationId="{6FA8F714-B9D8-488A-8CCA-E9948FF913A9}"/>
          </ac:spMkLst>
        </pc:spChg>
        <pc:spChg chg="add del">
          <ac:chgData name="PALANIAPPAN Devarajan" userId="0ccb0e75-6f62-4860-b5c8-e1d1cc272866" providerId="ADAL" clId="{6BFA7752-9EC0-471E-AC56-E890149C7F72}" dt="2023-12-21T10:49:23.363" v="3622" actId="26606"/>
          <ac:spMkLst>
            <pc:docMk/>
            <pc:sldMk cId="735161013" sldId="327"/>
            <ac:spMk id="69" creationId="{562DFC44-A40C-4573-9230-B3EDB3EC8EEB}"/>
          </ac:spMkLst>
        </pc:spChg>
        <pc:spChg chg="add del">
          <ac:chgData name="PALANIAPPAN Devarajan" userId="0ccb0e75-6f62-4860-b5c8-e1d1cc272866" providerId="ADAL" clId="{6BFA7752-9EC0-471E-AC56-E890149C7F72}" dt="2023-12-21T10:49:23.363" v="3622" actId="26606"/>
          <ac:spMkLst>
            <pc:docMk/>
            <pc:sldMk cId="735161013" sldId="327"/>
            <ac:spMk id="71" creationId="{15589D35-CF9F-4DE9-A792-8571A09E9BC9}"/>
          </ac:spMkLst>
        </pc:spChg>
        <pc:spChg chg="add del">
          <ac:chgData name="PALANIAPPAN Devarajan" userId="0ccb0e75-6f62-4860-b5c8-e1d1cc272866" providerId="ADAL" clId="{6BFA7752-9EC0-471E-AC56-E890149C7F72}" dt="2023-12-21T10:49:52.543" v="3626" actId="26606"/>
          <ac:spMkLst>
            <pc:docMk/>
            <pc:sldMk cId="735161013" sldId="327"/>
            <ac:spMk id="72" creationId="{257363FD-7E77-4145-9483-331A807ADF0E}"/>
          </ac:spMkLst>
        </pc:spChg>
        <pc:spChg chg="add del">
          <ac:chgData name="PALANIAPPAN Devarajan" userId="0ccb0e75-6f62-4860-b5c8-e1d1cc272866" providerId="ADAL" clId="{6BFA7752-9EC0-471E-AC56-E890149C7F72}" dt="2023-12-21T10:49:58.853" v="3628" actId="26606"/>
          <ac:spMkLst>
            <pc:docMk/>
            <pc:sldMk cId="735161013" sldId="327"/>
            <ac:spMk id="73" creationId="{6C4028FD-8BAA-4A19-BFDE-594D991B7552}"/>
          </ac:spMkLst>
        </pc:spChg>
        <pc:spChg chg="add del">
          <ac:chgData name="PALANIAPPAN Devarajan" userId="0ccb0e75-6f62-4860-b5c8-e1d1cc272866" providerId="ADAL" clId="{6BFA7752-9EC0-471E-AC56-E890149C7F72}" dt="2023-12-21T10:50:03.649" v="3630" actId="26606"/>
          <ac:spMkLst>
            <pc:docMk/>
            <pc:sldMk cId="735161013" sldId="327"/>
            <ac:spMk id="74" creationId="{7D144591-E9E9-4209-8701-3BB48A917D51}"/>
          </ac:spMkLst>
        </pc:spChg>
        <pc:spChg chg="add del">
          <ac:chgData name="PALANIAPPAN Devarajan" userId="0ccb0e75-6f62-4860-b5c8-e1d1cc272866" providerId="ADAL" clId="{6BFA7752-9EC0-471E-AC56-E890149C7F72}" dt="2023-12-21T10:50:30.979" v="3634" actId="26606"/>
          <ac:spMkLst>
            <pc:docMk/>
            <pc:sldMk cId="735161013" sldId="327"/>
            <ac:spMk id="75" creationId="{AE2B703B-46F9-481A-A605-82E2A828C4FA}"/>
          </ac:spMkLst>
        </pc:spChg>
        <pc:spChg chg="add del">
          <ac:chgData name="PALANIAPPAN Devarajan" userId="0ccb0e75-6f62-4860-b5c8-e1d1cc272866" providerId="ADAL" clId="{6BFA7752-9EC0-471E-AC56-E890149C7F72}" dt="2023-12-21T10:50:30.979" v="3634" actId="26606"/>
          <ac:spMkLst>
            <pc:docMk/>
            <pc:sldMk cId="735161013" sldId="327"/>
            <ac:spMk id="76" creationId="{F13BE4D7-0C3D-4906-B230-A1C5B4665CCF}"/>
          </ac:spMkLst>
        </pc:spChg>
        <pc:spChg chg="add del">
          <ac:chgData name="PALANIAPPAN Devarajan" userId="0ccb0e75-6f62-4860-b5c8-e1d1cc272866" providerId="ADAL" clId="{6BFA7752-9EC0-471E-AC56-E890149C7F72}" dt="2023-12-21T10:50:32.537" v="3636" actId="26606"/>
          <ac:spMkLst>
            <pc:docMk/>
            <pc:sldMk cId="735161013" sldId="327"/>
            <ac:spMk id="78" creationId="{AE2B703B-46F9-481A-A605-82E2A828C4FA}"/>
          </ac:spMkLst>
        </pc:spChg>
        <pc:spChg chg="add del">
          <ac:chgData name="PALANIAPPAN Devarajan" userId="0ccb0e75-6f62-4860-b5c8-e1d1cc272866" providerId="ADAL" clId="{6BFA7752-9EC0-471E-AC56-E890149C7F72}" dt="2023-12-21T10:50:32.537" v="3636" actId="26606"/>
          <ac:spMkLst>
            <pc:docMk/>
            <pc:sldMk cId="735161013" sldId="327"/>
            <ac:spMk id="79" creationId="{F13BE4D7-0C3D-4906-B230-A1C5B4665CCF}"/>
          </ac:spMkLst>
        </pc:spChg>
        <pc:spChg chg="add del">
          <ac:chgData name="PALANIAPPAN Devarajan" userId="0ccb0e75-6f62-4860-b5c8-e1d1cc272866" providerId="ADAL" clId="{6BFA7752-9EC0-471E-AC56-E890149C7F72}" dt="2023-12-21T10:51:32.934" v="3648" actId="26606"/>
          <ac:spMkLst>
            <pc:docMk/>
            <pc:sldMk cId="735161013" sldId="327"/>
            <ac:spMk id="80" creationId="{9228552E-C8B1-4A80-8448-0787CE0FC704}"/>
          </ac:spMkLst>
        </pc:spChg>
        <pc:spChg chg="add del">
          <ac:chgData name="PALANIAPPAN Devarajan" userId="0ccb0e75-6f62-4860-b5c8-e1d1cc272866" providerId="ADAL" clId="{6BFA7752-9EC0-471E-AC56-E890149C7F72}" dt="2023-12-21T10:50:40.757" v="3638" actId="26606"/>
          <ac:spMkLst>
            <pc:docMk/>
            <pc:sldMk cId="735161013" sldId="327"/>
            <ac:spMk id="81" creationId="{AE2B703B-46F9-481A-A605-82E2A828C4FA}"/>
          </ac:spMkLst>
        </pc:spChg>
        <pc:spChg chg="add del">
          <ac:chgData name="PALANIAPPAN Devarajan" userId="0ccb0e75-6f62-4860-b5c8-e1d1cc272866" providerId="ADAL" clId="{6BFA7752-9EC0-471E-AC56-E890149C7F72}" dt="2023-12-21T10:50:40.757" v="3638" actId="26606"/>
          <ac:spMkLst>
            <pc:docMk/>
            <pc:sldMk cId="735161013" sldId="327"/>
            <ac:spMk id="82" creationId="{F13BE4D7-0C3D-4906-B230-A1C5B4665CCF}"/>
          </ac:spMkLst>
        </pc:spChg>
        <pc:spChg chg="add del">
          <ac:chgData name="PALANIAPPAN Devarajan" userId="0ccb0e75-6f62-4860-b5c8-e1d1cc272866" providerId="ADAL" clId="{6BFA7752-9EC0-471E-AC56-E890149C7F72}" dt="2023-12-21T10:50:55.840" v="3640" actId="26606"/>
          <ac:spMkLst>
            <pc:docMk/>
            <pc:sldMk cId="735161013" sldId="327"/>
            <ac:spMk id="84" creationId="{BACC6370-2D7E-4714-9D71-7542949D7D5D}"/>
          </ac:spMkLst>
        </pc:spChg>
        <pc:spChg chg="add del">
          <ac:chgData name="PALANIAPPAN Devarajan" userId="0ccb0e75-6f62-4860-b5c8-e1d1cc272866" providerId="ADAL" clId="{6BFA7752-9EC0-471E-AC56-E890149C7F72}" dt="2023-12-21T10:50:55.840" v="3640" actId="26606"/>
          <ac:spMkLst>
            <pc:docMk/>
            <pc:sldMk cId="735161013" sldId="327"/>
            <ac:spMk id="85" creationId="{F68B3F68-107C-434F-AA38-110D5EA91B85}"/>
          </ac:spMkLst>
        </pc:spChg>
        <pc:spChg chg="add del">
          <ac:chgData name="PALANIAPPAN Devarajan" userId="0ccb0e75-6f62-4860-b5c8-e1d1cc272866" providerId="ADAL" clId="{6BFA7752-9EC0-471E-AC56-E890149C7F72}" dt="2023-12-21T10:50:55.840" v="3640" actId="26606"/>
          <ac:spMkLst>
            <pc:docMk/>
            <pc:sldMk cId="735161013" sldId="327"/>
            <ac:spMk id="86" creationId="{AAD0DBB9-1A4B-4391-81D4-CB19F9AB918A}"/>
          </ac:spMkLst>
        </pc:spChg>
        <pc:spChg chg="add del">
          <ac:chgData name="PALANIAPPAN Devarajan" userId="0ccb0e75-6f62-4860-b5c8-e1d1cc272866" providerId="ADAL" clId="{6BFA7752-9EC0-471E-AC56-E890149C7F72}" dt="2023-12-21T10:50:55.840" v="3640" actId="26606"/>
          <ac:spMkLst>
            <pc:docMk/>
            <pc:sldMk cId="735161013" sldId="327"/>
            <ac:spMk id="87" creationId="{063BBA22-50EA-4C4D-BE05-F1CE4E63AA56}"/>
          </ac:spMkLst>
        </pc:spChg>
        <pc:spChg chg="add del">
          <ac:chgData name="PALANIAPPAN Devarajan" userId="0ccb0e75-6f62-4860-b5c8-e1d1cc272866" providerId="ADAL" clId="{6BFA7752-9EC0-471E-AC56-E890149C7F72}" dt="2023-12-21T10:52:00.184" v="3650" actId="26606"/>
          <ac:spMkLst>
            <pc:docMk/>
            <pc:sldMk cId="735161013" sldId="327"/>
            <ac:spMk id="88" creationId="{AE2B703B-46F9-481A-A605-82E2A828C4FA}"/>
          </ac:spMkLst>
        </pc:spChg>
        <pc:spChg chg="add del">
          <ac:chgData name="PALANIAPPAN Devarajan" userId="0ccb0e75-6f62-4860-b5c8-e1d1cc272866" providerId="ADAL" clId="{6BFA7752-9EC0-471E-AC56-E890149C7F72}" dt="2023-12-21T10:51:03.470" v="3642" actId="26606"/>
          <ac:spMkLst>
            <pc:docMk/>
            <pc:sldMk cId="735161013" sldId="327"/>
            <ac:spMk id="89" creationId="{7301F447-EEF7-48F5-AF73-7566EE7F64AD}"/>
          </ac:spMkLst>
        </pc:spChg>
        <pc:spChg chg="add del">
          <ac:chgData name="PALANIAPPAN Devarajan" userId="0ccb0e75-6f62-4860-b5c8-e1d1cc272866" providerId="ADAL" clId="{6BFA7752-9EC0-471E-AC56-E890149C7F72}" dt="2023-12-21T10:51:03.470" v="3642" actId="26606"/>
          <ac:spMkLst>
            <pc:docMk/>
            <pc:sldMk cId="735161013" sldId="327"/>
            <ac:spMk id="90" creationId="{F7117410-A2A4-4085-9ADC-46744551DBDE}"/>
          </ac:spMkLst>
        </pc:spChg>
        <pc:spChg chg="add del">
          <ac:chgData name="PALANIAPPAN Devarajan" userId="0ccb0e75-6f62-4860-b5c8-e1d1cc272866" providerId="ADAL" clId="{6BFA7752-9EC0-471E-AC56-E890149C7F72}" dt="2023-12-21T10:51:03.470" v="3642" actId="26606"/>
          <ac:spMkLst>
            <pc:docMk/>
            <pc:sldMk cId="735161013" sldId="327"/>
            <ac:spMk id="91" creationId="{99F74EB5-E547-4FB4-95F5-BCC788F3C4A0}"/>
          </ac:spMkLst>
        </pc:spChg>
        <pc:spChg chg="add del">
          <ac:chgData name="PALANIAPPAN Devarajan" userId="0ccb0e75-6f62-4860-b5c8-e1d1cc272866" providerId="ADAL" clId="{6BFA7752-9EC0-471E-AC56-E890149C7F72}" dt="2023-12-21T10:52:00.184" v="3650" actId="26606"/>
          <ac:spMkLst>
            <pc:docMk/>
            <pc:sldMk cId="735161013" sldId="327"/>
            <ac:spMk id="92" creationId="{F13BE4D7-0C3D-4906-B230-A1C5B4665CCF}"/>
          </ac:spMkLst>
        </pc:spChg>
        <pc:spChg chg="add del">
          <ac:chgData name="PALANIAPPAN Devarajan" userId="0ccb0e75-6f62-4860-b5c8-e1d1cc272866" providerId="ADAL" clId="{6BFA7752-9EC0-471E-AC56-E890149C7F72}" dt="2023-12-21T10:51:08.627" v="3644" actId="26606"/>
          <ac:spMkLst>
            <pc:docMk/>
            <pc:sldMk cId="735161013" sldId="327"/>
            <ac:spMk id="93" creationId="{738F59A4-4431-460D-8E49-6E65C189A566}"/>
          </ac:spMkLst>
        </pc:spChg>
        <pc:spChg chg="add del">
          <ac:chgData name="PALANIAPPAN Devarajan" userId="0ccb0e75-6f62-4860-b5c8-e1d1cc272866" providerId="ADAL" clId="{6BFA7752-9EC0-471E-AC56-E890149C7F72}" dt="2023-12-21T10:52:05.241" v="3652" actId="26606"/>
          <ac:spMkLst>
            <pc:docMk/>
            <pc:sldMk cId="735161013" sldId="327"/>
            <ac:spMk id="96" creationId="{257363FD-7E77-4145-9483-331A807ADF0E}"/>
          </ac:spMkLst>
        </pc:spChg>
        <pc:spChg chg="add mod">
          <ac:chgData name="PALANIAPPAN Devarajan" userId="0ccb0e75-6f62-4860-b5c8-e1d1cc272866" providerId="ADAL" clId="{6BFA7752-9EC0-471E-AC56-E890149C7F72}" dt="2023-12-21T10:57:08.174" v="3693" actId="1076"/>
          <ac:spMkLst>
            <pc:docMk/>
            <pc:sldMk cId="735161013" sldId="327"/>
            <ac:spMk id="97" creationId="{22995412-610B-5F2A-D870-66D14A99D99F}"/>
          </ac:spMkLst>
        </pc:spChg>
        <pc:spChg chg="add del">
          <ac:chgData name="PALANIAPPAN Devarajan" userId="0ccb0e75-6f62-4860-b5c8-e1d1cc272866" providerId="ADAL" clId="{6BFA7752-9EC0-471E-AC56-E890149C7F72}" dt="2023-12-21T10:53:18.041" v="3659" actId="26606"/>
          <ac:spMkLst>
            <pc:docMk/>
            <pc:sldMk cId="735161013" sldId="327"/>
            <ac:spMk id="98" creationId="{6D1A2CED-DA9B-4CCF-8215-CFC65FE71603}"/>
          </ac:spMkLst>
        </pc:spChg>
        <pc:spChg chg="add del">
          <ac:chgData name="PALANIAPPAN Devarajan" userId="0ccb0e75-6f62-4860-b5c8-e1d1cc272866" providerId="ADAL" clId="{6BFA7752-9EC0-471E-AC56-E890149C7F72}" dt="2023-12-21T10:53:18.041" v="3659" actId="26606"/>
          <ac:spMkLst>
            <pc:docMk/>
            <pc:sldMk cId="735161013" sldId="327"/>
            <ac:spMk id="99" creationId="{562DFC44-A40C-4573-9230-B3EDB3EC8EEB}"/>
          </ac:spMkLst>
        </pc:spChg>
        <pc:spChg chg="add del">
          <ac:chgData name="PALANIAPPAN Devarajan" userId="0ccb0e75-6f62-4860-b5c8-e1d1cc272866" providerId="ADAL" clId="{6BFA7752-9EC0-471E-AC56-E890149C7F72}" dt="2023-12-21T10:53:18.041" v="3659" actId="26606"/>
          <ac:spMkLst>
            <pc:docMk/>
            <pc:sldMk cId="735161013" sldId="327"/>
            <ac:spMk id="100" creationId="{15589D35-CF9F-4DE9-A792-8571A09E9BC9}"/>
          </ac:spMkLst>
        </pc:spChg>
        <pc:spChg chg="add del">
          <ac:chgData name="PALANIAPPAN Devarajan" userId="0ccb0e75-6f62-4860-b5c8-e1d1cc272866" providerId="ADAL" clId="{6BFA7752-9EC0-471E-AC56-E890149C7F72}" dt="2023-12-21T10:53:17.995" v="3658" actId="26606"/>
          <ac:spMkLst>
            <pc:docMk/>
            <pc:sldMk cId="735161013" sldId="327"/>
            <ac:spMk id="105" creationId="{955A2079-FA98-4876-80F0-72364A7D2EA4}"/>
          </ac:spMkLst>
        </pc:spChg>
        <pc:spChg chg="add del">
          <ac:chgData name="PALANIAPPAN Devarajan" userId="0ccb0e75-6f62-4860-b5c8-e1d1cc272866" providerId="ADAL" clId="{6BFA7752-9EC0-471E-AC56-E890149C7F72}" dt="2023-12-21T10:52:58.163" v="3656" actId="26606"/>
          <ac:spMkLst>
            <pc:docMk/>
            <pc:sldMk cId="735161013" sldId="327"/>
            <ac:spMk id="106" creationId="{DB304A14-32D0-4873-B914-423ED7B8DAFD}"/>
          </ac:spMkLst>
        </pc:spChg>
        <pc:spChg chg="add del">
          <ac:chgData name="PALANIAPPAN Devarajan" userId="0ccb0e75-6f62-4860-b5c8-e1d1cc272866" providerId="ADAL" clId="{6BFA7752-9EC0-471E-AC56-E890149C7F72}" dt="2023-12-21T10:53:32.312" v="3662" actId="26606"/>
          <ac:spMkLst>
            <pc:docMk/>
            <pc:sldMk cId="735161013" sldId="327"/>
            <ac:spMk id="107" creationId="{6C4028FD-8BAA-4A19-BFDE-594D991B7552}"/>
          </ac:spMkLst>
        </pc:spChg>
        <pc:spChg chg="add del">
          <ac:chgData name="PALANIAPPAN Devarajan" userId="0ccb0e75-6f62-4860-b5c8-e1d1cc272866" providerId="ADAL" clId="{6BFA7752-9EC0-471E-AC56-E890149C7F72}" dt="2023-12-21T10:52:58.163" v="3656" actId="26606"/>
          <ac:spMkLst>
            <pc:docMk/>
            <pc:sldMk cId="735161013" sldId="327"/>
            <ac:spMk id="108" creationId="{1D460C86-854F-4FB3-ABC2-E823D8FEB9DB}"/>
          </ac:spMkLst>
        </pc:spChg>
        <pc:spChg chg="add del">
          <ac:chgData name="PALANIAPPAN Devarajan" userId="0ccb0e75-6f62-4860-b5c8-e1d1cc272866" providerId="ADAL" clId="{6BFA7752-9EC0-471E-AC56-E890149C7F72}" dt="2023-12-21T10:52:58.163" v="3656" actId="26606"/>
          <ac:spMkLst>
            <pc:docMk/>
            <pc:sldMk cId="735161013" sldId="327"/>
            <ac:spMk id="110" creationId="{BB48116A-278A-4CC5-89D3-9DE8E8FF1245}"/>
          </ac:spMkLst>
        </pc:spChg>
        <pc:spChg chg="add del">
          <ac:chgData name="PALANIAPPAN Devarajan" userId="0ccb0e75-6f62-4860-b5c8-e1d1cc272866" providerId="ADAL" clId="{6BFA7752-9EC0-471E-AC56-E890149C7F72}" dt="2023-12-21T10:53:32.155" v="3661" actId="26606"/>
          <ac:spMkLst>
            <pc:docMk/>
            <pc:sldMk cId="735161013" sldId="327"/>
            <ac:spMk id="112"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4" creationId="{6C4028FD-8BAA-4A19-BFDE-594D991B7552}"/>
          </ac:spMkLst>
        </pc:spChg>
        <pc:spChg chg="add del">
          <ac:chgData name="PALANIAPPAN Devarajan" userId="0ccb0e75-6f62-4860-b5c8-e1d1cc272866" providerId="ADAL" clId="{6BFA7752-9EC0-471E-AC56-E890149C7F72}" dt="2023-12-21T10:53:57.613" v="3666" actId="26606"/>
          <ac:spMkLst>
            <pc:docMk/>
            <pc:sldMk cId="735161013" sldId="327"/>
            <ac:spMk id="116"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7" creationId="{388F20F8-60BF-42FE-A252-DFD5A74451CA}"/>
          </ac:spMkLst>
        </pc:spChg>
        <pc:spChg chg="add del">
          <ac:chgData name="PALANIAPPAN Devarajan" userId="0ccb0e75-6f62-4860-b5c8-e1d1cc272866" providerId="ADAL" clId="{6BFA7752-9EC0-471E-AC56-E890149C7F72}" dt="2023-12-21T10:53:56.417" v="3664" actId="26606"/>
          <ac:spMkLst>
            <pc:docMk/>
            <pc:sldMk cId="735161013" sldId="327"/>
            <ac:spMk id="119"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21" creationId="{98A68847-134F-4AF1-B1C6-332344C9C90D}"/>
          </ac:spMkLst>
        </pc:spChg>
        <pc:grpChg chg="add del">
          <ac:chgData name="PALANIAPPAN Devarajan" userId="0ccb0e75-6f62-4860-b5c8-e1d1cc272866" providerId="ADAL" clId="{6BFA7752-9EC0-471E-AC56-E890149C7F72}" dt="2023-12-21T10:42:04.408" v="3544" actId="26606"/>
          <ac:grpSpMkLst>
            <pc:docMk/>
            <pc:sldMk cId="735161013" sldId="327"/>
            <ac:grpSpMk id="33" creationId="{58495BCC-CE77-4CC2-952E-846F41119FD5}"/>
          </ac:grpSpMkLst>
        </pc:grpChg>
        <pc:grpChg chg="add del">
          <ac:chgData name="PALANIAPPAN Devarajan" userId="0ccb0e75-6f62-4860-b5c8-e1d1cc272866" providerId="ADAL" clId="{6BFA7752-9EC0-471E-AC56-E890149C7F72}" dt="2023-12-21T10:42:18.544" v="3553" actId="26606"/>
          <ac:grpSpMkLst>
            <pc:docMk/>
            <pc:sldMk cId="735161013" sldId="327"/>
            <ac:grpSpMk id="48" creationId="{DB88BD78-87E1-424D-B479-C37D8E41B12E}"/>
          </ac:grpSpMkLst>
        </pc:grpChg>
        <pc:grpChg chg="add del">
          <ac:chgData name="PALANIAPPAN Devarajan" userId="0ccb0e75-6f62-4860-b5c8-e1d1cc272866" providerId="ADAL" clId="{6BFA7752-9EC0-471E-AC56-E890149C7F72}" dt="2023-12-21T10:51:08.627" v="3644" actId="26606"/>
          <ac:grpSpMkLst>
            <pc:docMk/>
            <pc:sldMk cId="735161013" sldId="327"/>
            <ac:grpSpMk id="94" creationId="{8A919B9C-5C01-47E4-B2F2-45F589208ABF}"/>
          </ac:grpSpMkLst>
        </pc:grpChg>
        <pc:graphicFrameChg chg="add del">
          <ac:chgData name="PALANIAPPAN Devarajan" userId="0ccb0e75-6f62-4860-b5c8-e1d1cc272866" providerId="ADAL" clId="{6BFA7752-9EC0-471E-AC56-E890149C7F72}" dt="2023-12-21T10:32:28.422" v="3482" actId="26606"/>
          <ac:graphicFrameMkLst>
            <pc:docMk/>
            <pc:sldMk cId="735161013" sldId="327"/>
            <ac:graphicFrameMk id="6" creationId="{676AA2DD-93FE-060E-1B6E-DBB0EEF00E0C}"/>
          </ac:graphicFrameMkLst>
        </pc:graphicFrameChg>
        <pc:graphicFrameChg chg="add del mod modGraphic">
          <ac:chgData name="PALANIAPPAN Devarajan" userId="0ccb0e75-6f62-4860-b5c8-e1d1cc272866" providerId="ADAL" clId="{6BFA7752-9EC0-471E-AC56-E890149C7F72}" dt="2023-12-21T10:42:06.521" v="3547" actId="26606"/>
          <ac:graphicFrameMkLst>
            <pc:docMk/>
            <pc:sldMk cId="735161013" sldId="327"/>
            <ac:graphicFrameMk id="15" creationId="{68CDD1FD-2923-0BAD-109D-7D6E528FB604}"/>
          </ac:graphicFrameMkLst>
        </pc:graphicFrameChg>
        <pc:graphicFrameChg chg="add del">
          <ac:chgData name="PALANIAPPAN Devarajan" userId="0ccb0e75-6f62-4860-b5c8-e1d1cc272866" providerId="ADAL" clId="{6BFA7752-9EC0-471E-AC56-E890149C7F72}" dt="2023-12-21T10:43:16.518" v="3579" actId="26606"/>
          <ac:graphicFrameMkLst>
            <pc:docMk/>
            <pc:sldMk cId="735161013" sldId="327"/>
            <ac:graphicFrameMk id="56" creationId="{380AFB23-60D0-DC45-5BE2-421BE0B6D24A}"/>
          </ac:graphicFrameMkLst>
        </pc:graphicFrameChg>
        <pc:graphicFrameChg chg="add mod modGraphic">
          <ac:chgData name="PALANIAPPAN Devarajan" userId="0ccb0e75-6f62-4860-b5c8-e1d1cc272866" providerId="ADAL" clId="{6BFA7752-9EC0-471E-AC56-E890149C7F72}" dt="2023-12-21T10:58:37.018" v="3697" actId="255"/>
          <ac:graphicFrameMkLst>
            <pc:docMk/>
            <pc:sldMk cId="735161013" sldId="327"/>
            <ac:graphicFrameMk id="59" creationId="{D1292C21-C24A-3758-2649-48E187A1F6A8}"/>
          </ac:graphicFrameMkLst>
        </pc:graphicFrameChg>
        <pc:picChg chg="add del">
          <ac:chgData name="PALANIAPPAN Devarajan" userId="0ccb0e75-6f62-4860-b5c8-e1d1cc272866" providerId="ADAL" clId="{6BFA7752-9EC0-471E-AC56-E890149C7F72}" dt="2023-12-21T10:49:52.543" v="3626" actId="26606"/>
          <ac:picMkLst>
            <pc:docMk/>
            <pc:sldMk cId="735161013" sldId="327"/>
            <ac:picMk id="70" creationId="{D472F234-E01A-84A2-C95A-9BB01402A31E}"/>
          </ac:picMkLst>
        </pc:picChg>
        <pc:picChg chg="add del">
          <ac:chgData name="PALANIAPPAN Devarajan" userId="0ccb0e75-6f62-4860-b5c8-e1d1cc272866" providerId="ADAL" clId="{6BFA7752-9EC0-471E-AC56-E890149C7F72}" dt="2023-12-21T10:51:29.321" v="3646" actId="26606"/>
          <ac:picMkLst>
            <pc:docMk/>
            <pc:sldMk cId="735161013" sldId="327"/>
            <ac:picMk id="77" creationId="{D80F4744-8858-B8BF-32FD-522C2FF6F1C4}"/>
          </ac:picMkLst>
        </pc:picChg>
        <pc:picChg chg="add del">
          <ac:chgData name="PALANIAPPAN Devarajan" userId="0ccb0e75-6f62-4860-b5c8-e1d1cc272866" providerId="ADAL" clId="{6BFA7752-9EC0-471E-AC56-E890149C7F72}" dt="2023-12-21T10:51:32.934" v="3648" actId="26606"/>
          <ac:picMkLst>
            <pc:docMk/>
            <pc:sldMk cId="735161013" sldId="327"/>
            <ac:picMk id="83" creationId="{294B8204-7738-64C8-95DC-2E9BD8B6018B}"/>
          </ac:picMkLst>
        </pc:picChg>
        <pc:picChg chg="add del">
          <ac:chgData name="PALANIAPPAN Devarajan" userId="0ccb0e75-6f62-4860-b5c8-e1d1cc272866" providerId="ADAL" clId="{6BFA7752-9EC0-471E-AC56-E890149C7F72}" dt="2023-12-21T10:52:05.241" v="3652" actId="26606"/>
          <ac:picMkLst>
            <pc:docMk/>
            <pc:sldMk cId="735161013" sldId="327"/>
            <ac:picMk id="95" creationId="{D472F234-E01A-84A2-C95A-9BB01402A31E}"/>
          </ac:picMkLst>
        </pc:picChg>
        <pc:picChg chg="add del">
          <ac:chgData name="PALANIAPPAN Devarajan" userId="0ccb0e75-6f62-4860-b5c8-e1d1cc272866" providerId="ADAL" clId="{6BFA7752-9EC0-471E-AC56-E890149C7F72}" dt="2023-12-21T10:52:58.163" v="3656" actId="26606"/>
          <ac:picMkLst>
            <pc:docMk/>
            <pc:sldMk cId="735161013" sldId="327"/>
            <ac:picMk id="102" creationId="{31F37624-3C45-9CF0-8B18-62CF094F8591}"/>
          </ac:picMkLst>
        </pc:picChg>
      </pc:sldChg>
      <pc:sldChg chg="new add del">
        <pc:chgData name="PALANIAPPAN Devarajan" userId="0ccb0e75-6f62-4860-b5c8-e1d1cc272866" providerId="ADAL" clId="{6BFA7752-9EC0-471E-AC56-E890149C7F72}" dt="2023-12-21T12:13:30.761" v="3766" actId="680"/>
        <pc:sldMkLst>
          <pc:docMk/>
          <pc:sldMk cId="3688784278" sldId="328"/>
        </pc:sldMkLst>
      </pc:sldChg>
      <pc:sldMasterChg chg="addSp delSp modSp mod modTransition delSldLayout modSldLayout">
        <pc:chgData name="PALANIAPPAN Devarajan" userId="0ccb0e75-6f62-4860-b5c8-e1d1cc272866" providerId="ADAL" clId="{6BFA7752-9EC0-471E-AC56-E890149C7F72}" dt="2023-12-15T13:32:11.136" v="2627"/>
        <pc:sldMasterMkLst>
          <pc:docMk/>
          <pc:sldMasterMk cId="3150272713" sldId="2147483648"/>
        </pc:sldMasterMkLst>
        <pc:spChg chg="mod">
          <ac:chgData name="PALANIAPPAN Devarajan" userId="0ccb0e75-6f62-4860-b5c8-e1d1cc272866" providerId="ADAL" clId="{6BFA7752-9EC0-471E-AC56-E890149C7F72}" dt="2023-12-07T08:33:57.706" v="279" actId="20577"/>
          <ac:spMkLst>
            <pc:docMk/>
            <pc:sldMasterMk cId="3150272713" sldId="2147483648"/>
            <ac:spMk id="2" creationId="{D14C9CC4-9797-A7D5-2130-F72454D982B8}"/>
          </ac:spMkLst>
        </pc:spChg>
        <pc:spChg chg="del">
          <ac:chgData name="PALANIAPPAN Devarajan" userId="0ccb0e75-6f62-4860-b5c8-e1d1cc272866" providerId="ADAL" clId="{6BFA7752-9EC0-471E-AC56-E890149C7F72}" dt="2023-12-07T08:35:20.281" v="317" actId="21"/>
          <ac:spMkLst>
            <pc:docMk/>
            <pc:sldMasterMk cId="3150272713" sldId="2147483648"/>
            <ac:spMk id="3" creationId="{424E3DB1-ABE8-D251-4FD9-2EC4382D1173}"/>
          </ac:spMkLst>
        </pc:spChg>
        <pc:picChg chg="add mod">
          <ac:chgData name="PALANIAPPAN Devarajan" userId="0ccb0e75-6f62-4860-b5c8-e1d1cc272866" providerId="ADAL" clId="{6BFA7752-9EC0-471E-AC56-E890149C7F72}" dt="2023-12-07T08:35:13.493" v="316" actId="1076"/>
          <ac:picMkLst>
            <pc:docMk/>
            <pc:sldMasterMk cId="3150272713" sldId="2147483648"/>
            <ac:picMk id="9" creationId="{5C869D04-002C-BB5D-50EF-FF257F34BD1A}"/>
          </ac:picMkLst>
        </pc:pic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1829628" sldId="2147483649"/>
          </pc:sldLayoutMkLst>
          <pc:spChg chg="del">
            <ac:chgData name="PALANIAPPAN Devarajan" userId="0ccb0e75-6f62-4860-b5c8-e1d1cc272866" providerId="ADAL" clId="{6BFA7752-9EC0-471E-AC56-E890149C7F72}" dt="2023-12-07T08:35:29.222" v="318" actId="478"/>
            <ac:spMkLst>
              <pc:docMk/>
              <pc:sldMasterMk cId="3150272713" sldId="2147483648"/>
              <pc:sldLayoutMk cId="301829628" sldId="2147483649"/>
              <ac:spMk id="2" creationId="{0E8E3BBD-430C-F1B8-043C-CFC6B009D9A9}"/>
            </ac:spMkLst>
          </pc:spChg>
          <pc:spChg chg="del">
            <ac:chgData name="PALANIAPPAN Devarajan" userId="0ccb0e75-6f62-4860-b5c8-e1d1cc272866" providerId="ADAL" clId="{6BFA7752-9EC0-471E-AC56-E890149C7F72}" dt="2023-12-07T08:35:31.611" v="319" actId="478"/>
            <ac:spMkLst>
              <pc:docMk/>
              <pc:sldMasterMk cId="3150272713" sldId="2147483648"/>
              <pc:sldLayoutMk cId="301829628" sldId="2147483649"/>
              <ac:spMk id="3" creationId="{32C6C86D-EC8B-7EB7-2DBA-0E881A4E7FF2}"/>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76207732" sldId="2147483650"/>
          </pc:sldLayoutMkLst>
          <pc:spChg chg="del">
            <ac:chgData name="PALANIAPPAN Devarajan" userId="0ccb0e75-6f62-4860-b5c8-e1d1cc272866" providerId="ADAL" clId="{6BFA7752-9EC0-471E-AC56-E890149C7F72}" dt="2023-12-07T08:35:37.720" v="321" actId="478"/>
            <ac:spMkLst>
              <pc:docMk/>
              <pc:sldMasterMk cId="3150272713" sldId="2147483648"/>
              <pc:sldLayoutMk cId="3076207732" sldId="2147483650"/>
              <ac:spMk id="2" creationId="{E683A5BB-CA48-FD01-13C5-5FC3F3716A4A}"/>
            </ac:spMkLst>
          </pc:spChg>
          <pc:spChg chg="del">
            <ac:chgData name="PALANIAPPAN Devarajan" userId="0ccb0e75-6f62-4860-b5c8-e1d1cc272866" providerId="ADAL" clId="{6BFA7752-9EC0-471E-AC56-E890149C7F72}" dt="2023-12-07T08:35:35.880" v="320" actId="478"/>
            <ac:spMkLst>
              <pc:docMk/>
              <pc:sldMasterMk cId="3150272713" sldId="2147483648"/>
              <pc:sldLayoutMk cId="3076207732" sldId="2147483650"/>
              <ac:spMk id="3" creationId="{BAFE862B-44FB-D9A2-1814-1014109524E4}"/>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30237512" sldId="2147483651"/>
          </pc:sldLayoutMkLst>
          <pc:spChg chg="del">
            <ac:chgData name="PALANIAPPAN Devarajan" userId="0ccb0e75-6f62-4860-b5c8-e1d1cc272866" providerId="ADAL" clId="{6BFA7752-9EC0-471E-AC56-E890149C7F72}" dt="2023-12-07T08:35:41.993" v="322" actId="478"/>
            <ac:spMkLst>
              <pc:docMk/>
              <pc:sldMasterMk cId="3150272713" sldId="2147483648"/>
              <pc:sldLayoutMk cId="3030237512" sldId="2147483651"/>
              <ac:spMk id="2" creationId="{D341750D-A890-10F8-5CBE-581FBDB95C5D}"/>
            </ac:spMkLst>
          </pc:spChg>
          <pc:spChg chg="del">
            <ac:chgData name="PALANIAPPAN Devarajan" userId="0ccb0e75-6f62-4860-b5c8-e1d1cc272866" providerId="ADAL" clId="{6BFA7752-9EC0-471E-AC56-E890149C7F72}" dt="2023-12-07T08:35:45.794" v="323" actId="478"/>
            <ac:spMkLst>
              <pc:docMk/>
              <pc:sldMasterMk cId="3150272713" sldId="2147483648"/>
              <pc:sldLayoutMk cId="3030237512" sldId="2147483651"/>
              <ac:spMk id="3" creationId="{1ED7B42B-56D7-01D7-2E77-43D52D270E21}"/>
            </ac:spMkLst>
          </pc:spChg>
          <pc:spChg chg="del">
            <ac:chgData name="PALANIAPPAN Devarajan" userId="0ccb0e75-6f62-4860-b5c8-e1d1cc272866" providerId="ADAL" clId="{6BFA7752-9EC0-471E-AC56-E890149C7F72}" dt="2023-12-07T08:37:24.726" v="333" actId="478"/>
            <ac:spMkLst>
              <pc:docMk/>
              <pc:sldMasterMk cId="3150272713" sldId="2147483648"/>
              <pc:sldLayoutMk cId="3030237512" sldId="2147483651"/>
              <ac:spMk id="4" creationId="{B6F5A4BF-269A-4749-5B01-61BF22B662A8}"/>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2619283908" sldId="2147483652"/>
          </pc:sldLayoutMkLst>
          <pc:spChg chg="del mod">
            <ac:chgData name="PALANIAPPAN Devarajan" userId="0ccb0e75-6f62-4860-b5c8-e1d1cc272866" providerId="ADAL" clId="{6BFA7752-9EC0-471E-AC56-E890149C7F72}" dt="2023-12-07T08:35:49.601" v="324" actId="478"/>
            <ac:spMkLst>
              <pc:docMk/>
              <pc:sldMasterMk cId="3150272713" sldId="2147483648"/>
              <pc:sldLayoutMk cId="2619283908" sldId="2147483652"/>
              <ac:spMk id="2" creationId="{5686895F-C568-CA55-C0C6-FAF193F50197}"/>
            </ac:spMkLst>
          </pc:spChg>
          <pc:spChg chg="del">
            <ac:chgData name="PALANIAPPAN Devarajan" userId="0ccb0e75-6f62-4860-b5c8-e1d1cc272866" providerId="ADAL" clId="{6BFA7752-9EC0-471E-AC56-E890149C7F72}" dt="2023-12-07T08:35:51.661" v="325" actId="478"/>
            <ac:spMkLst>
              <pc:docMk/>
              <pc:sldMasterMk cId="3150272713" sldId="2147483648"/>
              <pc:sldLayoutMk cId="2619283908" sldId="2147483652"/>
              <ac:spMk id="3" creationId="{184F6121-2C77-D273-053A-4EACFFD938CE}"/>
            </ac:spMkLst>
          </pc:spChg>
          <pc:spChg chg="del">
            <ac:chgData name="PALANIAPPAN Devarajan" userId="0ccb0e75-6f62-4860-b5c8-e1d1cc272866" providerId="ADAL" clId="{6BFA7752-9EC0-471E-AC56-E890149C7F72}" dt="2023-12-07T08:36:12.866" v="326" actId="478"/>
            <ac:spMkLst>
              <pc:docMk/>
              <pc:sldMasterMk cId="3150272713" sldId="2147483648"/>
              <pc:sldLayoutMk cId="2619283908" sldId="2147483652"/>
              <ac:spMk id="4" creationId="{7363E170-0967-BD20-A1B2-369F50B8DFBA}"/>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3021161750" sldId="2147483653"/>
          </pc:sldLayoutMkLst>
          <pc:spChg chg="del">
            <ac:chgData name="PALANIAPPAN Devarajan" userId="0ccb0e75-6f62-4860-b5c8-e1d1cc272866" providerId="ADAL" clId="{6BFA7752-9EC0-471E-AC56-E890149C7F72}" dt="2023-12-07T08:36:19.712" v="328" actId="478"/>
            <ac:spMkLst>
              <pc:docMk/>
              <pc:sldMasterMk cId="3150272713" sldId="2147483648"/>
              <pc:sldLayoutMk cId="3021161750" sldId="2147483653"/>
              <ac:spMk id="2" creationId="{44A9D2EF-6853-C232-F6DB-CADAFA6B7B4D}"/>
            </ac:spMkLst>
          </pc:spChg>
          <pc:spChg chg="del">
            <ac:chgData name="PALANIAPPAN Devarajan" userId="0ccb0e75-6f62-4860-b5c8-e1d1cc272866" providerId="ADAL" clId="{6BFA7752-9EC0-471E-AC56-E890149C7F72}" dt="2023-12-07T08:36:17.747" v="327" actId="478"/>
            <ac:spMkLst>
              <pc:docMk/>
              <pc:sldMasterMk cId="3150272713" sldId="2147483648"/>
              <pc:sldLayoutMk cId="3021161750" sldId="2147483653"/>
              <ac:spMk id="3" creationId="{644C878D-778F-4CFA-2C40-47103DAE0D45}"/>
            </ac:spMkLst>
          </pc:spChg>
          <pc:spChg chg="del">
            <ac:chgData name="PALANIAPPAN Devarajan" userId="0ccb0e75-6f62-4860-b5c8-e1d1cc272866" providerId="ADAL" clId="{6BFA7752-9EC0-471E-AC56-E890149C7F72}" dt="2023-12-07T08:36:23.292" v="329" actId="478"/>
            <ac:spMkLst>
              <pc:docMk/>
              <pc:sldMasterMk cId="3150272713" sldId="2147483648"/>
              <pc:sldLayoutMk cId="3021161750" sldId="2147483653"/>
              <ac:spMk id="4" creationId="{5C9B49A2-2684-822D-900D-3DBF6C4A0A04}"/>
            </ac:spMkLst>
          </pc:spChg>
          <pc:spChg chg="del">
            <ac:chgData name="PALANIAPPAN Devarajan" userId="0ccb0e75-6f62-4860-b5c8-e1d1cc272866" providerId="ADAL" clId="{6BFA7752-9EC0-471E-AC56-E890149C7F72}" dt="2023-12-07T08:36:29.898" v="330" actId="478"/>
            <ac:spMkLst>
              <pc:docMk/>
              <pc:sldMasterMk cId="3150272713" sldId="2147483648"/>
              <pc:sldLayoutMk cId="3021161750" sldId="2147483653"/>
              <ac:spMk id="5" creationId="{A010FFCE-0C7A-D7F3-1E85-6920DBEA8A73}"/>
            </ac:spMkLst>
          </pc:spChg>
          <pc:spChg chg="del mod">
            <ac:chgData name="PALANIAPPAN Devarajan" userId="0ccb0e75-6f62-4860-b5c8-e1d1cc272866" providerId="ADAL" clId="{6BFA7752-9EC0-471E-AC56-E890149C7F72}" dt="2023-12-07T08:36:33.347" v="332" actId="478"/>
            <ac:spMkLst>
              <pc:docMk/>
              <pc:sldMasterMk cId="3150272713" sldId="2147483648"/>
              <pc:sldLayoutMk cId="3021161750" sldId="2147483653"/>
              <ac:spMk id="6" creationId="{10AD0B9A-5E6B-5568-E88A-B515451DCE78}"/>
            </ac:spMkLst>
          </pc:spChg>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81650324" sldId="2147483654"/>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4275941314" sldId="2147483655"/>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3695206906" sldId="2147483656"/>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7063891" sldId="2147483657"/>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2447408007" sldId="2147483658"/>
          </pc:sldLayoutMkLst>
        </pc:sldLayoutChg>
        <pc:sldLayoutChg chg="del">
          <pc:chgData name="PALANIAPPAN Devarajan" userId="0ccb0e75-6f62-4860-b5c8-e1d1cc272866" providerId="ADAL" clId="{6BFA7752-9EC0-471E-AC56-E890149C7F72}" dt="2023-12-07T08:39:11.852" v="334" actId="2696"/>
          <pc:sldLayoutMkLst>
            <pc:docMk/>
            <pc:sldMasterMk cId="3150272713" sldId="2147483648"/>
            <pc:sldLayoutMk cId="2222891880" sldId="2147483659"/>
          </pc:sldLayoutMkLst>
        </pc:sldLayoutChg>
      </pc:sldMasterChg>
      <pc:sldMasterChg chg="addSp modTransition modSldLayout">
        <pc:chgData name="PALANIAPPAN Devarajan" userId="0ccb0e75-6f62-4860-b5c8-e1d1cc272866" providerId="ADAL" clId="{6BFA7752-9EC0-471E-AC56-E890149C7F72}" dt="2023-12-15T12:43:11.797" v="2339"/>
        <pc:sldMasterMkLst>
          <pc:docMk/>
          <pc:sldMasterMk cId="191725540" sldId="2147483659"/>
        </pc:sldMasterMkLst>
        <pc:spChg chg="add">
          <ac:chgData name="PALANIAPPAN Devarajan" userId="0ccb0e75-6f62-4860-b5c8-e1d1cc272866" providerId="ADAL" clId="{6BFA7752-9EC0-471E-AC56-E890149C7F72}" dt="2023-12-15T12:43:09.558" v="2338"/>
          <ac:spMkLst>
            <pc:docMk/>
            <pc:sldMasterMk cId="191725540" sldId="2147483659"/>
            <ac:spMk id="8" creationId="{574935EE-CF68-1C84-2F5F-85C5A77AFAD0}"/>
          </ac:spMkLst>
        </pc:spChg>
        <pc:picChg chg="add">
          <ac:chgData name="PALANIAPPAN Devarajan" userId="0ccb0e75-6f62-4860-b5c8-e1d1cc272866" providerId="ADAL" clId="{6BFA7752-9EC0-471E-AC56-E890149C7F72}" dt="2023-12-15T12:43:09.558" v="2338"/>
          <ac:picMkLst>
            <pc:docMk/>
            <pc:sldMasterMk cId="191725540" sldId="2147483659"/>
            <ac:picMk id="9" creationId="{C448B09E-40DB-C7A2-F3C3-3C3E3C498262}"/>
          </ac:picMkLst>
        </pc:picChg>
        <pc:sldLayoutChg chg="modTransition">
          <pc:chgData name="PALANIAPPAN Devarajan" userId="0ccb0e75-6f62-4860-b5c8-e1d1cc272866" providerId="ADAL" clId="{6BFA7752-9EC0-471E-AC56-E890149C7F72}" dt="2023-12-15T12:43:11.797" v="2339"/>
          <pc:sldLayoutMkLst>
            <pc:docMk/>
            <pc:sldMasterMk cId="191725540" sldId="2147483659"/>
            <pc:sldLayoutMk cId="1168799425" sldId="2147483665"/>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476819359" sldId="2147483666"/>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1055833770" sldId="2147483667"/>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3270436578" sldId="2147483668"/>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2645047100" sldId="2147483669"/>
          </pc:sldLayoutMkLst>
        </pc:sldLayoutChg>
      </pc:sldMasterChg>
      <pc:sldMasterChg chg="addSp modTransition modSldLayout">
        <pc:chgData name="PALANIAPPAN Devarajan" userId="0ccb0e75-6f62-4860-b5c8-e1d1cc272866" providerId="ADAL" clId="{6BFA7752-9EC0-471E-AC56-E890149C7F72}" dt="2023-12-21T10:26:26.861" v="3414"/>
        <pc:sldMasterMkLst>
          <pc:docMk/>
          <pc:sldMasterMk cId="447066200" sldId="2147483659"/>
        </pc:sldMasterMkLst>
        <pc:spChg chg="add">
          <ac:chgData name="PALANIAPPAN Devarajan" userId="0ccb0e75-6f62-4860-b5c8-e1d1cc272866" providerId="ADAL" clId="{6BFA7752-9EC0-471E-AC56-E890149C7F72}" dt="2023-12-21T10:26:24.014" v="3413"/>
          <ac:spMkLst>
            <pc:docMk/>
            <pc:sldMasterMk cId="447066200" sldId="2147483659"/>
            <ac:spMk id="9" creationId="{D2F3838A-68E1-86CE-2E46-9FB3C77EF73F}"/>
          </ac:spMkLst>
        </pc:spChg>
        <pc:picChg chg="add">
          <ac:chgData name="PALANIAPPAN Devarajan" userId="0ccb0e75-6f62-4860-b5c8-e1d1cc272866" providerId="ADAL" clId="{6BFA7752-9EC0-471E-AC56-E890149C7F72}" dt="2023-12-21T10:26:24.014" v="3413"/>
          <ac:picMkLst>
            <pc:docMk/>
            <pc:sldMasterMk cId="447066200" sldId="2147483659"/>
            <ac:picMk id="11" creationId="{5429C1CD-45B1-0C9B-4528-CF8DBF04BD87}"/>
          </ac:picMkLst>
        </pc:picChg>
        <pc:sldLayoutChg chg="modTransition">
          <pc:chgData name="PALANIAPPAN Devarajan" userId="0ccb0e75-6f62-4860-b5c8-e1d1cc272866" providerId="ADAL" clId="{6BFA7752-9EC0-471E-AC56-E890149C7F72}" dt="2023-12-21T10:26:26.861" v="3414"/>
          <pc:sldLayoutMkLst>
            <pc:docMk/>
            <pc:sldMasterMk cId="447066200" sldId="2147483659"/>
            <pc:sldLayoutMk cId="1699476063" sldId="2147483665"/>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523158779" sldId="2147483666"/>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247038796" sldId="2147483667"/>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086911437" sldId="2147483668"/>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390261942" sldId="2147483669"/>
          </pc:sldLayoutMkLst>
        </pc:sldLayoutChg>
      </pc:sldMasterChg>
      <pc:sldMasterChg chg="addSp modTransition modSldLayout">
        <pc:chgData name="PALANIAPPAN Devarajan" userId="0ccb0e75-6f62-4860-b5c8-e1d1cc272866" providerId="ADAL" clId="{6BFA7752-9EC0-471E-AC56-E890149C7F72}" dt="2023-12-15T12:44:52.272" v="2423"/>
        <pc:sldMasterMkLst>
          <pc:docMk/>
          <pc:sldMasterMk cId="730764921" sldId="2147483659"/>
        </pc:sldMasterMkLst>
        <pc:spChg chg="add">
          <ac:chgData name="PALANIAPPAN Devarajan" userId="0ccb0e75-6f62-4860-b5c8-e1d1cc272866" providerId="ADAL" clId="{6BFA7752-9EC0-471E-AC56-E890149C7F72}" dt="2023-12-15T12:44:49.620" v="2422"/>
          <ac:spMkLst>
            <pc:docMk/>
            <pc:sldMasterMk cId="730764921" sldId="2147483659"/>
            <ac:spMk id="8" creationId="{CFD4C7E0-D5A3-05BD-AA04-CBFCCD2E3639}"/>
          </ac:spMkLst>
        </pc:spChg>
        <pc:picChg chg="add">
          <ac:chgData name="PALANIAPPAN Devarajan" userId="0ccb0e75-6f62-4860-b5c8-e1d1cc272866" providerId="ADAL" clId="{6BFA7752-9EC0-471E-AC56-E890149C7F72}" dt="2023-12-15T12:44:49.620" v="2422"/>
          <ac:picMkLst>
            <pc:docMk/>
            <pc:sldMasterMk cId="730764921" sldId="2147483659"/>
            <ac:picMk id="9" creationId="{681404EC-C0D9-0CE3-B0C7-0E0379D02C86}"/>
          </ac:picMkLst>
        </pc:picChg>
        <pc:sldLayoutChg chg="modTransition">
          <pc:chgData name="PALANIAPPAN Devarajan" userId="0ccb0e75-6f62-4860-b5c8-e1d1cc272866" providerId="ADAL" clId="{6BFA7752-9EC0-471E-AC56-E890149C7F72}" dt="2023-12-15T12:44:52.272" v="2423"/>
          <pc:sldLayoutMkLst>
            <pc:docMk/>
            <pc:sldMasterMk cId="730764921" sldId="2147483659"/>
            <pc:sldLayoutMk cId="3417911335" sldId="2147483665"/>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790002336" sldId="2147483666"/>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4137760604" sldId="2147483667"/>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258759367" sldId="2147483668"/>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004935409" sldId="2147483674"/>
          </pc:sldLayoutMkLst>
        </pc:sldLayoutChg>
      </pc:sldMasterChg>
      <pc:sldMasterChg chg="addSp modTransition modSldLayout">
        <pc:chgData name="PALANIAPPAN Devarajan" userId="0ccb0e75-6f62-4860-b5c8-e1d1cc272866" providerId="ADAL" clId="{6BFA7752-9EC0-471E-AC56-E890149C7F72}" dt="2023-12-15T12:45:53.736" v="2551"/>
        <pc:sldMasterMkLst>
          <pc:docMk/>
          <pc:sldMasterMk cId="1415801037" sldId="2147483659"/>
        </pc:sldMasterMkLst>
        <pc:spChg chg="add">
          <ac:chgData name="PALANIAPPAN Devarajan" userId="0ccb0e75-6f62-4860-b5c8-e1d1cc272866" providerId="ADAL" clId="{6BFA7752-9EC0-471E-AC56-E890149C7F72}" dt="2023-12-15T12:45:35.299" v="2548"/>
          <ac:spMkLst>
            <pc:docMk/>
            <pc:sldMasterMk cId="1415801037" sldId="2147483659"/>
            <ac:spMk id="13" creationId="{3FC76095-1419-3C3D-C5D5-7536B4BE7ED0}"/>
          </ac:spMkLst>
        </pc:spChg>
        <pc:picChg chg="add">
          <ac:chgData name="PALANIAPPAN Devarajan" userId="0ccb0e75-6f62-4860-b5c8-e1d1cc272866" providerId="ADAL" clId="{6BFA7752-9EC0-471E-AC56-E890149C7F72}" dt="2023-12-15T12:45:35.299" v="2548"/>
          <ac:picMkLst>
            <pc:docMk/>
            <pc:sldMasterMk cId="1415801037" sldId="2147483659"/>
            <ac:picMk id="14" creationId="{718166BE-D024-8007-533D-273356D0A75E}"/>
          </ac:picMkLst>
        </pc:picChg>
        <pc:sldLayoutChg chg="modTransition">
          <pc:chgData name="PALANIAPPAN Devarajan" userId="0ccb0e75-6f62-4860-b5c8-e1d1cc272866" providerId="ADAL" clId="{6BFA7752-9EC0-471E-AC56-E890149C7F72}" dt="2023-12-15T12:45:53.736" v="2551"/>
          <pc:sldLayoutMkLst>
            <pc:docMk/>
            <pc:sldMasterMk cId="1415801037" sldId="2147483659"/>
            <pc:sldLayoutMk cId="3980327340" sldId="2147483665"/>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3881555011" sldId="2147483666"/>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747736944" sldId="2147483667"/>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277462272" sldId="2147483668"/>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921109541" sldId="2147483675"/>
          </pc:sldLayoutMkLst>
        </pc:sldLayoutChg>
      </pc:sldMasterChg>
      <pc:sldMasterChg chg="addSp modTransition modSldLayout">
        <pc:chgData name="PALANIAPPAN Devarajan" userId="0ccb0e75-6f62-4860-b5c8-e1d1cc272866" providerId="ADAL" clId="{6BFA7752-9EC0-471E-AC56-E890149C7F72}" dt="2023-12-15T12:44:17.498" v="2381"/>
        <pc:sldMasterMkLst>
          <pc:docMk/>
          <pc:sldMasterMk cId="1927727595" sldId="2147483659"/>
        </pc:sldMasterMkLst>
        <pc:spChg chg="add">
          <ac:chgData name="PALANIAPPAN Devarajan" userId="0ccb0e75-6f62-4860-b5c8-e1d1cc272866" providerId="ADAL" clId="{6BFA7752-9EC0-471E-AC56-E890149C7F72}" dt="2023-12-15T12:44:14.331" v="2380"/>
          <ac:spMkLst>
            <pc:docMk/>
            <pc:sldMasterMk cId="1927727595" sldId="2147483659"/>
            <ac:spMk id="8" creationId="{89C8A532-51E7-91A8-160E-0A4FD2EF361F}"/>
          </ac:spMkLst>
        </pc:spChg>
        <pc:picChg chg="add">
          <ac:chgData name="PALANIAPPAN Devarajan" userId="0ccb0e75-6f62-4860-b5c8-e1d1cc272866" providerId="ADAL" clId="{6BFA7752-9EC0-471E-AC56-E890149C7F72}" dt="2023-12-15T12:44:14.331" v="2380"/>
          <ac:picMkLst>
            <pc:docMk/>
            <pc:sldMasterMk cId="1927727595" sldId="2147483659"/>
            <ac:picMk id="9" creationId="{737AD520-BE59-E4CC-35BB-1A0397902824}"/>
          </ac:picMkLst>
        </pc:picChg>
        <pc:sldLayoutChg chg="modTransition">
          <pc:chgData name="PALANIAPPAN Devarajan" userId="0ccb0e75-6f62-4860-b5c8-e1d1cc272866" providerId="ADAL" clId="{6BFA7752-9EC0-471E-AC56-E890149C7F72}" dt="2023-12-15T12:44:17.498" v="2381"/>
          <pc:sldLayoutMkLst>
            <pc:docMk/>
            <pc:sldMasterMk cId="1927727595" sldId="2147483659"/>
            <pc:sldLayoutMk cId="3890788499" sldId="2147483665"/>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844294907" sldId="2147483666"/>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4012008132" sldId="2147483667"/>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3569306935" sldId="2147483668"/>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2173206346" sldId="2147483674"/>
          </pc:sldLayoutMkLst>
        </pc:sldLayoutChg>
      </pc:sldMasterChg>
      <pc:sldMasterChg chg="addSp modTransition modSldLayout">
        <pc:chgData name="PALANIAPPAN Devarajan" userId="0ccb0e75-6f62-4860-b5c8-e1d1cc272866" providerId="ADAL" clId="{6BFA7752-9EC0-471E-AC56-E890149C7F72}" dt="2023-12-15T12:45:04.224" v="2465"/>
        <pc:sldMasterMkLst>
          <pc:docMk/>
          <pc:sldMasterMk cId="1937850922" sldId="2147483659"/>
        </pc:sldMasterMkLst>
        <pc:spChg chg="add">
          <ac:chgData name="PALANIAPPAN Devarajan" userId="0ccb0e75-6f62-4860-b5c8-e1d1cc272866" providerId="ADAL" clId="{6BFA7752-9EC0-471E-AC56-E890149C7F72}" dt="2023-12-15T12:45:01.197" v="2464"/>
          <ac:spMkLst>
            <pc:docMk/>
            <pc:sldMasterMk cId="1937850922" sldId="2147483659"/>
            <ac:spMk id="9" creationId="{81501EFD-ADD5-8351-4109-599DA2C83168}"/>
          </ac:spMkLst>
        </pc:spChg>
        <pc:picChg chg="add">
          <ac:chgData name="PALANIAPPAN Devarajan" userId="0ccb0e75-6f62-4860-b5c8-e1d1cc272866" providerId="ADAL" clId="{6BFA7752-9EC0-471E-AC56-E890149C7F72}" dt="2023-12-15T12:45:01.197" v="2464"/>
          <ac:picMkLst>
            <pc:docMk/>
            <pc:sldMasterMk cId="1937850922" sldId="2147483659"/>
            <ac:picMk id="11" creationId="{861FBCC7-EBF3-943D-84B6-6A3D54DC234F}"/>
          </ac:picMkLst>
        </pc:picChg>
        <pc:sldLayoutChg chg="modTransition">
          <pc:chgData name="PALANIAPPAN Devarajan" userId="0ccb0e75-6f62-4860-b5c8-e1d1cc272866" providerId="ADAL" clId="{6BFA7752-9EC0-471E-AC56-E890149C7F72}" dt="2023-12-15T12:45:04.224" v="2465"/>
          <pc:sldLayoutMkLst>
            <pc:docMk/>
            <pc:sldMasterMk cId="1937850922" sldId="2147483659"/>
            <pc:sldLayoutMk cId="1736829379" sldId="2147483665"/>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891408294" sldId="2147483666"/>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918514830" sldId="2147483667"/>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354477810" sldId="2147483668"/>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3239161488" sldId="2147483669"/>
          </pc:sldLayoutMkLst>
        </pc:sldLayoutChg>
      </pc:sldMasterChg>
      <pc:sldMasterChg chg="addSp modTransition modSldLayout">
        <pc:chgData name="PALANIAPPAN Devarajan" userId="0ccb0e75-6f62-4860-b5c8-e1d1cc272866" providerId="ADAL" clId="{6BFA7752-9EC0-471E-AC56-E890149C7F72}" dt="2023-12-15T12:45:22.485" v="2507"/>
        <pc:sldMasterMkLst>
          <pc:docMk/>
          <pc:sldMasterMk cId="2441499635" sldId="2147483659"/>
        </pc:sldMasterMkLst>
        <pc:spChg chg="add">
          <ac:chgData name="PALANIAPPAN Devarajan" userId="0ccb0e75-6f62-4860-b5c8-e1d1cc272866" providerId="ADAL" clId="{6BFA7752-9EC0-471E-AC56-E890149C7F72}" dt="2023-12-15T12:45:16.437" v="2506"/>
          <ac:spMkLst>
            <pc:docMk/>
            <pc:sldMasterMk cId="2441499635" sldId="2147483659"/>
            <ac:spMk id="8" creationId="{9FB628E8-5E79-1A2F-6C51-0B7ED7F96218}"/>
          </ac:spMkLst>
        </pc:spChg>
        <pc:picChg chg="add">
          <ac:chgData name="PALANIAPPAN Devarajan" userId="0ccb0e75-6f62-4860-b5c8-e1d1cc272866" providerId="ADAL" clId="{6BFA7752-9EC0-471E-AC56-E890149C7F72}" dt="2023-12-15T12:45:16.437" v="2506"/>
          <ac:picMkLst>
            <pc:docMk/>
            <pc:sldMasterMk cId="2441499635" sldId="2147483659"/>
            <ac:picMk id="9" creationId="{05555602-5F7A-47F4-ED42-735A964B39F2}"/>
          </ac:picMkLst>
        </pc:picChg>
        <pc:sldLayoutChg chg="modTransition">
          <pc:chgData name="PALANIAPPAN Devarajan" userId="0ccb0e75-6f62-4860-b5c8-e1d1cc272866" providerId="ADAL" clId="{6BFA7752-9EC0-471E-AC56-E890149C7F72}" dt="2023-12-15T12:45:22.485" v="2507"/>
          <pc:sldLayoutMkLst>
            <pc:docMk/>
            <pc:sldMasterMk cId="2441499635" sldId="2147483659"/>
            <pc:sldLayoutMk cId="3931960398" sldId="2147483665"/>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3209235226" sldId="2147483666"/>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43184971" sldId="2147483667"/>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138786631" sldId="2147483668"/>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1863502640" sldId="2147483674"/>
          </pc:sldLayoutMkLst>
        </pc:sldLayoutChg>
      </pc:sldMasterChg>
      <pc:sldMasterChg chg="addSp modTransition modSldLayout">
        <pc:chgData name="PALANIAPPAN Devarajan" userId="0ccb0e75-6f62-4860-b5c8-e1d1cc272866" providerId="ADAL" clId="{6BFA7752-9EC0-471E-AC56-E890149C7F72}" dt="2023-12-15T12:49:11.131" v="2604"/>
        <pc:sldMasterMkLst>
          <pc:docMk/>
          <pc:sldMasterMk cId="3405632865" sldId="2147483659"/>
        </pc:sldMasterMkLst>
        <pc:spChg chg="add">
          <ac:chgData name="PALANIAPPAN Devarajan" userId="0ccb0e75-6f62-4860-b5c8-e1d1cc272866" providerId="ADAL" clId="{6BFA7752-9EC0-471E-AC56-E890149C7F72}" dt="2023-12-15T12:49:04.032" v="2603"/>
          <ac:spMkLst>
            <pc:docMk/>
            <pc:sldMasterMk cId="3405632865" sldId="2147483659"/>
            <ac:spMk id="10" creationId="{22E99831-8506-27BB-1FEF-0E5E4AA7671D}"/>
          </ac:spMkLst>
        </pc:spChg>
        <pc:picChg chg="add">
          <ac:chgData name="PALANIAPPAN Devarajan" userId="0ccb0e75-6f62-4860-b5c8-e1d1cc272866" providerId="ADAL" clId="{6BFA7752-9EC0-471E-AC56-E890149C7F72}" dt="2023-12-15T12:49:04.032" v="2603"/>
          <ac:picMkLst>
            <pc:docMk/>
            <pc:sldMasterMk cId="3405632865" sldId="2147483659"/>
            <ac:picMk id="11" creationId="{1F1B5C4D-C99A-179D-E10B-E29D063C5D33}"/>
          </ac:picMkLst>
        </pc:picChg>
        <pc:sldLayoutChg chg="modTransition">
          <pc:chgData name="PALANIAPPAN Devarajan" userId="0ccb0e75-6f62-4860-b5c8-e1d1cc272866" providerId="ADAL" clId="{6BFA7752-9EC0-471E-AC56-E890149C7F72}" dt="2023-12-15T12:49:11.131" v="2604"/>
          <pc:sldLayoutMkLst>
            <pc:docMk/>
            <pc:sldMasterMk cId="3405632865" sldId="2147483659"/>
            <pc:sldLayoutMk cId="792347461" sldId="2147483665"/>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116364151" sldId="2147483666"/>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1067565510" sldId="2147483667"/>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226877875" sldId="2147483668"/>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661826746" sldId="2147483669"/>
          </pc:sldLayoutMkLst>
        </pc:sldLayoutChg>
      </pc:sldMasterChg>
      <pc:sldMasterChg chg="new del mod addSldLayout delSldLayout">
        <pc:chgData name="PALANIAPPAN Devarajan" userId="0ccb0e75-6f62-4860-b5c8-e1d1cc272866" providerId="ADAL" clId="{6BFA7752-9EC0-471E-AC56-E890149C7F72}" dt="2023-12-07T08:35:06.923" v="315" actId="2696"/>
        <pc:sldMasterMkLst>
          <pc:docMk/>
          <pc:sldMasterMk cId="410629472" sldId="2147483660"/>
        </pc:sldMasterMkLst>
        <pc:sldLayoutChg chg="new del replId">
          <pc:chgData name="PALANIAPPAN Devarajan" userId="0ccb0e75-6f62-4860-b5c8-e1d1cc272866" providerId="ADAL" clId="{6BFA7752-9EC0-471E-AC56-E890149C7F72}" dt="2023-12-07T08:35:06.891" v="304" actId="2696"/>
          <pc:sldLayoutMkLst>
            <pc:docMk/>
            <pc:sldMasterMk cId="410629472" sldId="2147483660"/>
            <pc:sldLayoutMk cId="36120214" sldId="2147483661"/>
          </pc:sldLayoutMkLst>
        </pc:sldLayoutChg>
        <pc:sldLayoutChg chg="new del replId">
          <pc:chgData name="PALANIAPPAN Devarajan" userId="0ccb0e75-6f62-4860-b5c8-e1d1cc272866" providerId="ADAL" clId="{6BFA7752-9EC0-471E-AC56-E890149C7F72}" dt="2023-12-07T08:35:06.891" v="305" actId="2696"/>
          <pc:sldLayoutMkLst>
            <pc:docMk/>
            <pc:sldMasterMk cId="410629472" sldId="2147483660"/>
            <pc:sldLayoutMk cId="2497186780" sldId="2147483662"/>
          </pc:sldLayoutMkLst>
        </pc:sldLayoutChg>
        <pc:sldLayoutChg chg="new del replId">
          <pc:chgData name="PALANIAPPAN Devarajan" userId="0ccb0e75-6f62-4860-b5c8-e1d1cc272866" providerId="ADAL" clId="{6BFA7752-9EC0-471E-AC56-E890149C7F72}" dt="2023-12-07T08:35:06.906" v="306" actId="2696"/>
          <pc:sldLayoutMkLst>
            <pc:docMk/>
            <pc:sldMasterMk cId="410629472" sldId="2147483660"/>
            <pc:sldLayoutMk cId="2717160567" sldId="2147483663"/>
          </pc:sldLayoutMkLst>
        </pc:sldLayoutChg>
        <pc:sldLayoutChg chg="new del replId">
          <pc:chgData name="PALANIAPPAN Devarajan" userId="0ccb0e75-6f62-4860-b5c8-e1d1cc272866" providerId="ADAL" clId="{6BFA7752-9EC0-471E-AC56-E890149C7F72}" dt="2023-12-07T08:35:06.906" v="307" actId="2696"/>
          <pc:sldLayoutMkLst>
            <pc:docMk/>
            <pc:sldMasterMk cId="410629472" sldId="2147483660"/>
            <pc:sldLayoutMk cId="3558192541" sldId="2147483664"/>
          </pc:sldLayoutMkLst>
        </pc:sldLayoutChg>
        <pc:sldLayoutChg chg="new del replId">
          <pc:chgData name="PALANIAPPAN Devarajan" userId="0ccb0e75-6f62-4860-b5c8-e1d1cc272866" providerId="ADAL" clId="{6BFA7752-9EC0-471E-AC56-E890149C7F72}" dt="2023-12-07T08:35:06.906" v="308" actId="2696"/>
          <pc:sldLayoutMkLst>
            <pc:docMk/>
            <pc:sldMasterMk cId="410629472" sldId="2147483660"/>
            <pc:sldLayoutMk cId="1848542410" sldId="2147483665"/>
          </pc:sldLayoutMkLst>
        </pc:sldLayoutChg>
        <pc:sldLayoutChg chg="new del replId">
          <pc:chgData name="PALANIAPPAN Devarajan" userId="0ccb0e75-6f62-4860-b5c8-e1d1cc272866" providerId="ADAL" clId="{6BFA7752-9EC0-471E-AC56-E890149C7F72}" dt="2023-12-07T08:35:06.919" v="309" actId="2696"/>
          <pc:sldLayoutMkLst>
            <pc:docMk/>
            <pc:sldMasterMk cId="410629472" sldId="2147483660"/>
            <pc:sldLayoutMk cId="2801416826" sldId="2147483666"/>
          </pc:sldLayoutMkLst>
        </pc:sldLayoutChg>
        <pc:sldLayoutChg chg="new del replId">
          <pc:chgData name="PALANIAPPAN Devarajan" userId="0ccb0e75-6f62-4860-b5c8-e1d1cc272866" providerId="ADAL" clId="{6BFA7752-9EC0-471E-AC56-E890149C7F72}" dt="2023-12-07T08:35:06.923" v="310" actId="2696"/>
          <pc:sldLayoutMkLst>
            <pc:docMk/>
            <pc:sldMasterMk cId="410629472" sldId="2147483660"/>
            <pc:sldLayoutMk cId="823020511" sldId="2147483667"/>
          </pc:sldLayoutMkLst>
        </pc:sldLayoutChg>
        <pc:sldLayoutChg chg="new del replId">
          <pc:chgData name="PALANIAPPAN Devarajan" userId="0ccb0e75-6f62-4860-b5c8-e1d1cc272866" providerId="ADAL" clId="{6BFA7752-9EC0-471E-AC56-E890149C7F72}" dt="2023-12-07T08:35:06.923" v="311" actId="2696"/>
          <pc:sldLayoutMkLst>
            <pc:docMk/>
            <pc:sldMasterMk cId="410629472" sldId="2147483660"/>
            <pc:sldLayoutMk cId="4263472519" sldId="2147483668"/>
          </pc:sldLayoutMkLst>
        </pc:sldLayoutChg>
        <pc:sldLayoutChg chg="new del replId">
          <pc:chgData name="PALANIAPPAN Devarajan" userId="0ccb0e75-6f62-4860-b5c8-e1d1cc272866" providerId="ADAL" clId="{6BFA7752-9EC0-471E-AC56-E890149C7F72}" dt="2023-12-07T08:35:06.923" v="312" actId="2696"/>
          <pc:sldLayoutMkLst>
            <pc:docMk/>
            <pc:sldMasterMk cId="410629472" sldId="2147483660"/>
            <pc:sldLayoutMk cId="1916142558" sldId="2147483669"/>
          </pc:sldLayoutMkLst>
        </pc:sldLayoutChg>
        <pc:sldLayoutChg chg="new del replId">
          <pc:chgData name="PALANIAPPAN Devarajan" userId="0ccb0e75-6f62-4860-b5c8-e1d1cc272866" providerId="ADAL" clId="{6BFA7752-9EC0-471E-AC56-E890149C7F72}" dt="2023-12-07T08:35:06.923" v="313" actId="2696"/>
          <pc:sldLayoutMkLst>
            <pc:docMk/>
            <pc:sldMasterMk cId="410629472" sldId="2147483660"/>
            <pc:sldLayoutMk cId="2236737628" sldId="2147483670"/>
          </pc:sldLayoutMkLst>
        </pc:sldLayoutChg>
        <pc:sldLayoutChg chg="new del replId">
          <pc:chgData name="PALANIAPPAN Devarajan" userId="0ccb0e75-6f62-4860-b5c8-e1d1cc272866" providerId="ADAL" clId="{6BFA7752-9EC0-471E-AC56-E890149C7F72}" dt="2023-12-07T08:35:06.923" v="314" actId="2696"/>
          <pc:sldLayoutMkLst>
            <pc:docMk/>
            <pc:sldMasterMk cId="410629472" sldId="2147483660"/>
            <pc:sldLayoutMk cId="3814120192" sldId="2147483671"/>
          </pc:sldLayoutMkLst>
        </pc:sldLayoutChg>
      </pc:sldMasterChg>
      <pc:sldMasterChg chg="new del mod addSldLayout delSldLayout">
        <pc:chgData name="PALANIAPPAN Devarajan" userId="0ccb0e75-6f62-4860-b5c8-e1d1cc272866" providerId="ADAL" clId="{6BFA7752-9EC0-471E-AC56-E890149C7F72}" dt="2023-12-07T08:35:06.607" v="303" actId="2696"/>
        <pc:sldMasterMkLst>
          <pc:docMk/>
          <pc:sldMasterMk cId="2149716982" sldId="2147483672"/>
        </pc:sldMasterMkLst>
        <pc:sldLayoutChg chg="new del replId">
          <pc:chgData name="PALANIAPPAN Devarajan" userId="0ccb0e75-6f62-4860-b5c8-e1d1cc272866" providerId="ADAL" clId="{6BFA7752-9EC0-471E-AC56-E890149C7F72}" dt="2023-12-07T08:35:06.575" v="292" actId="2696"/>
          <pc:sldLayoutMkLst>
            <pc:docMk/>
            <pc:sldMasterMk cId="2149716982" sldId="2147483672"/>
            <pc:sldLayoutMk cId="3899350970" sldId="2147483673"/>
          </pc:sldLayoutMkLst>
        </pc:sldLayoutChg>
        <pc:sldLayoutChg chg="new del replId">
          <pc:chgData name="PALANIAPPAN Devarajan" userId="0ccb0e75-6f62-4860-b5c8-e1d1cc272866" providerId="ADAL" clId="{6BFA7752-9EC0-471E-AC56-E890149C7F72}" dt="2023-12-07T08:35:06.575" v="293" actId="2696"/>
          <pc:sldLayoutMkLst>
            <pc:docMk/>
            <pc:sldMasterMk cId="2149716982" sldId="2147483672"/>
            <pc:sldLayoutMk cId="2396601857" sldId="2147483674"/>
          </pc:sldLayoutMkLst>
        </pc:sldLayoutChg>
        <pc:sldLayoutChg chg="new del replId">
          <pc:chgData name="PALANIAPPAN Devarajan" userId="0ccb0e75-6f62-4860-b5c8-e1d1cc272866" providerId="ADAL" clId="{6BFA7752-9EC0-471E-AC56-E890149C7F72}" dt="2023-12-07T08:35:06.575" v="294" actId="2696"/>
          <pc:sldLayoutMkLst>
            <pc:docMk/>
            <pc:sldMasterMk cId="2149716982" sldId="2147483672"/>
            <pc:sldLayoutMk cId="1001338892" sldId="2147483675"/>
          </pc:sldLayoutMkLst>
        </pc:sldLayoutChg>
        <pc:sldLayoutChg chg="new del replId">
          <pc:chgData name="PALANIAPPAN Devarajan" userId="0ccb0e75-6f62-4860-b5c8-e1d1cc272866" providerId="ADAL" clId="{6BFA7752-9EC0-471E-AC56-E890149C7F72}" dt="2023-12-07T08:35:06.575" v="295" actId="2696"/>
          <pc:sldLayoutMkLst>
            <pc:docMk/>
            <pc:sldMasterMk cId="2149716982" sldId="2147483672"/>
            <pc:sldLayoutMk cId="2797916425" sldId="2147483676"/>
          </pc:sldLayoutMkLst>
        </pc:sldLayoutChg>
        <pc:sldLayoutChg chg="new del replId">
          <pc:chgData name="PALANIAPPAN Devarajan" userId="0ccb0e75-6f62-4860-b5c8-e1d1cc272866" providerId="ADAL" clId="{6BFA7752-9EC0-471E-AC56-E890149C7F72}" dt="2023-12-07T08:35:06.591" v="296" actId="2696"/>
          <pc:sldLayoutMkLst>
            <pc:docMk/>
            <pc:sldMasterMk cId="2149716982" sldId="2147483672"/>
            <pc:sldLayoutMk cId="2345095930" sldId="2147483677"/>
          </pc:sldLayoutMkLst>
        </pc:sldLayoutChg>
        <pc:sldLayoutChg chg="new del replId">
          <pc:chgData name="PALANIAPPAN Devarajan" userId="0ccb0e75-6f62-4860-b5c8-e1d1cc272866" providerId="ADAL" clId="{6BFA7752-9EC0-471E-AC56-E890149C7F72}" dt="2023-12-07T08:35:06.591" v="297" actId="2696"/>
          <pc:sldLayoutMkLst>
            <pc:docMk/>
            <pc:sldMasterMk cId="2149716982" sldId="2147483672"/>
            <pc:sldLayoutMk cId="2051809293" sldId="2147483678"/>
          </pc:sldLayoutMkLst>
        </pc:sldLayoutChg>
        <pc:sldLayoutChg chg="new del replId">
          <pc:chgData name="PALANIAPPAN Devarajan" userId="0ccb0e75-6f62-4860-b5c8-e1d1cc272866" providerId="ADAL" clId="{6BFA7752-9EC0-471E-AC56-E890149C7F72}" dt="2023-12-07T08:35:06.591" v="298" actId="2696"/>
          <pc:sldLayoutMkLst>
            <pc:docMk/>
            <pc:sldMasterMk cId="2149716982" sldId="2147483672"/>
            <pc:sldLayoutMk cId="210280938" sldId="2147483679"/>
          </pc:sldLayoutMkLst>
        </pc:sldLayoutChg>
        <pc:sldLayoutChg chg="new del replId">
          <pc:chgData name="PALANIAPPAN Devarajan" userId="0ccb0e75-6f62-4860-b5c8-e1d1cc272866" providerId="ADAL" clId="{6BFA7752-9EC0-471E-AC56-E890149C7F72}" dt="2023-12-07T08:35:06.591" v="299" actId="2696"/>
          <pc:sldLayoutMkLst>
            <pc:docMk/>
            <pc:sldMasterMk cId="2149716982" sldId="2147483672"/>
            <pc:sldLayoutMk cId="2452029495" sldId="2147483680"/>
          </pc:sldLayoutMkLst>
        </pc:sldLayoutChg>
        <pc:sldLayoutChg chg="new del replId">
          <pc:chgData name="PALANIAPPAN Devarajan" userId="0ccb0e75-6f62-4860-b5c8-e1d1cc272866" providerId="ADAL" clId="{6BFA7752-9EC0-471E-AC56-E890149C7F72}" dt="2023-12-07T08:35:06.591" v="300" actId="2696"/>
          <pc:sldLayoutMkLst>
            <pc:docMk/>
            <pc:sldMasterMk cId="2149716982" sldId="2147483672"/>
            <pc:sldLayoutMk cId="1854496923" sldId="2147483681"/>
          </pc:sldLayoutMkLst>
        </pc:sldLayoutChg>
        <pc:sldLayoutChg chg="new del replId">
          <pc:chgData name="PALANIAPPAN Devarajan" userId="0ccb0e75-6f62-4860-b5c8-e1d1cc272866" providerId="ADAL" clId="{6BFA7752-9EC0-471E-AC56-E890149C7F72}" dt="2023-12-07T08:35:06.591" v="301" actId="2696"/>
          <pc:sldLayoutMkLst>
            <pc:docMk/>
            <pc:sldMasterMk cId="2149716982" sldId="2147483672"/>
            <pc:sldLayoutMk cId="2837949700" sldId="2147483682"/>
          </pc:sldLayoutMkLst>
        </pc:sldLayoutChg>
        <pc:sldLayoutChg chg="new del replId">
          <pc:chgData name="PALANIAPPAN Devarajan" userId="0ccb0e75-6f62-4860-b5c8-e1d1cc272866" providerId="ADAL" clId="{6BFA7752-9EC0-471E-AC56-E890149C7F72}" dt="2023-12-07T08:35:06.591" v="302" actId="2696"/>
          <pc:sldLayoutMkLst>
            <pc:docMk/>
            <pc:sldMasterMk cId="2149716982" sldId="2147483672"/>
            <pc:sldLayoutMk cId="2749745648" sldId="2147483683"/>
          </pc:sldLayoutMkLst>
        </pc:sldLayoutChg>
      </pc:sldMasterChg>
      <pc:sldMasterChg chg="addSp modTransition modSldLayout">
        <pc:chgData name="PALANIAPPAN Devarajan" userId="0ccb0e75-6f62-4860-b5c8-e1d1cc272866" providerId="ADAL" clId="{6BFA7752-9EC0-471E-AC56-E890149C7F72}" dt="2023-12-15T12:45:53.375" v="2550"/>
        <pc:sldMasterMkLst>
          <pc:docMk/>
          <pc:sldMasterMk cId="1518853527" sldId="2147483678"/>
        </pc:sldMasterMkLst>
        <pc:spChg chg="add">
          <ac:chgData name="PALANIAPPAN Devarajan" userId="0ccb0e75-6f62-4860-b5c8-e1d1cc272866" providerId="ADAL" clId="{6BFA7752-9EC0-471E-AC56-E890149C7F72}" dt="2023-12-15T12:45:51.396" v="2549"/>
          <ac:spMkLst>
            <pc:docMk/>
            <pc:sldMasterMk cId="1518853527" sldId="2147483678"/>
            <ac:spMk id="8" creationId="{E6D99933-5CDE-C46B-7CD8-F3A5CAB81863}"/>
          </ac:spMkLst>
        </pc:spChg>
        <pc:picChg chg="add">
          <ac:chgData name="PALANIAPPAN Devarajan" userId="0ccb0e75-6f62-4860-b5c8-e1d1cc272866" providerId="ADAL" clId="{6BFA7752-9EC0-471E-AC56-E890149C7F72}" dt="2023-12-15T12:45:51.396" v="2549"/>
          <ac:picMkLst>
            <pc:docMk/>
            <pc:sldMasterMk cId="1518853527" sldId="2147483678"/>
            <ac:picMk id="9" creationId="{F661B3A2-1A49-2806-0F09-666C1CCEB698}"/>
          </ac:picMkLst>
        </pc:pic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980958" sldId="2147483684"/>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1861795499" sldId="2147483685"/>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899932" sldId="2147483687"/>
          </pc:sldLayoutMkLst>
        </pc:sldLayoutChg>
      </pc:sldMasterChg>
      <pc:sldMasterChg chg="new del mod addSldLayout delSldLayout">
        <pc:chgData name="PALANIAPPAN Devarajan" userId="0ccb0e75-6f62-4860-b5c8-e1d1cc272866" providerId="ADAL" clId="{6BFA7752-9EC0-471E-AC56-E890149C7F72}" dt="2023-12-07T08:35:06.196" v="291" actId="2696"/>
        <pc:sldMasterMkLst>
          <pc:docMk/>
          <pc:sldMasterMk cId="3464590390" sldId="2147483684"/>
        </pc:sldMasterMkLst>
        <pc:sldLayoutChg chg="new del replId">
          <pc:chgData name="PALANIAPPAN Devarajan" userId="0ccb0e75-6f62-4860-b5c8-e1d1cc272866" providerId="ADAL" clId="{6BFA7752-9EC0-471E-AC56-E890149C7F72}" dt="2023-12-07T08:35:00.085" v="290" actId="2696"/>
          <pc:sldLayoutMkLst>
            <pc:docMk/>
            <pc:sldMasterMk cId="3464590390" sldId="2147483684"/>
            <pc:sldLayoutMk cId="2430201086" sldId="2147483685"/>
          </pc:sldLayoutMkLst>
        </pc:sldLayoutChg>
        <pc:sldLayoutChg chg="new del replId">
          <pc:chgData name="PALANIAPPAN Devarajan" userId="0ccb0e75-6f62-4860-b5c8-e1d1cc272866" providerId="ADAL" clId="{6BFA7752-9EC0-471E-AC56-E890149C7F72}" dt="2023-12-07T08:35:00.038" v="289" actId="2696"/>
          <pc:sldLayoutMkLst>
            <pc:docMk/>
            <pc:sldMasterMk cId="3464590390" sldId="2147483684"/>
            <pc:sldLayoutMk cId="1641035558" sldId="2147483686"/>
          </pc:sldLayoutMkLst>
        </pc:sldLayoutChg>
        <pc:sldLayoutChg chg="new del replId">
          <pc:chgData name="PALANIAPPAN Devarajan" userId="0ccb0e75-6f62-4860-b5c8-e1d1cc272866" providerId="ADAL" clId="{6BFA7752-9EC0-471E-AC56-E890149C7F72}" dt="2023-12-07T08:35:00.022" v="288" actId="2696"/>
          <pc:sldLayoutMkLst>
            <pc:docMk/>
            <pc:sldMasterMk cId="3464590390" sldId="2147483684"/>
            <pc:sldLayoutMk cId="2826827271" sldId="2147483687"/>
          </pc:sldLayoutMkLst>
        </pc:sldLayoutChg>
        <pc:sldLayoutChg chg="new del replId">
          <pc:chgData name="PALANIAPPAN Devarajan" userId="0ccb0e75-6f62-4860-b5c8-e1d1cc272866" providerId="ADAL" clId="{6BFA7752-9EC0-471E-AC56-E890149C7F72}" dt="2023-12-07T08:34:59.976" v="287" actId="2696"/>
          <pc:sldLayoutMkLst>
            <pc:docMk/>
            <pc:sldMasterMk cId="3464590390" sldId="2147483684"/>
            <pc:sldLayoutMk cId="369653593" sldId="2147483688"/>
          </pc:sldLayoutMkLst>
        </pc:sldLayoutChg>
        <pc:sldLayoutChg chg="new del replId">
          <pc:chgData name="PALANIAPPAN Devarajan" userId="0ccb0e75-6f62-4860-b5c8-e1d1cc272866" providerId="ADAL" clId="{6BFA7752-9EC0-471E-AC56-E890149C7F72}" dt="2023-12-07T08:34:59.959" v="286" actId="2696"/>
          <pc:sldLayoutMkLst>
            <pc:docMk/>
            <pc:sldMasterMk cId="3464590390" sldId="2147483684"/>
            <pc:sldLayoutMk cId="2895139788" sldId="2147483689"/>
          </pc:sldLayoutMkLst>
        </pc:sldLayoutChg>
        <pc:sldLayoutChg chg="new del replId">
          <pc:chgData name="PALANIAPPAN Devarajan" userId="0ccb0e75-6f62-4860-b5c8-e1d1cc272866" providerId="ADAL" clId="{6BFA7752-9EC0-471E-AC56-E890149C7F72}" dt="2023-12-07T08:34:59.928" v="285" actId="2696"/>
          <pc:sldLayoutMkLst>
            <pc:docMk/>
            <pc:sldMasterMk cId="3464590390" sldId="2147483684"/>
            <pc:sldLayoutMk cId="3213573859" sldId="2147483690"/>
          </pc:sldLayoutMkLst>
        </pc:sldLayoutChg>
        <pc:sldLayoutChg chg="new del replId">
          <pc:chgData name="PALANIAPPAN Devarajan" userId="0ccb0e75-6f62-4860-b5c8-e1d1cc272866" providerId="ADAL" clId="{6BFA7752-9EC0-471E-AC56-E890149C7F72}" dt="2023-12-07T08:34:59.850" v="284" actId="2696"/>
          <pc:sldLayoutMkLst>
            <pc:docMk/>
            <pc:sldMasterMk cId="3464590390" sldId="2147483684"/>
            <pc:sldLayoutMk cId="4032575881" sldId="2147483691"/>
          </pc:sldLayoutMkLst>
        </pc:sldLayoutChg>
        <pc:sldLayoutChg chg="new del replId">
          <pc:chgData name="PALANIAPPAN Devarajan" userId="0ccb0e75-6f62-4860-b5c8-e1d1cc272866" providerId="ADAL" clId="{6BFA7752-9EC0-471E-AC56-E890149C7F72}" dt="2023-12-07T08:34:57.077" v="280" actId="2696"/>
          <pc:sldLayoutMkLst>
            <pc:docMk/>
            <pc:sldMasterMk cId="3464590390" sldId="2147483684"/>
            <pc:sldLayoutMk cId="1185257847" sldId="2147483692"/>
          </pc:sldLayoutMkLst>
        </pc:sldLayoutChg>
        <pc:sldLayoutChg chg="new del replId">
          <pc:chgData name="PALANIAPPAN Devarajan" userId="0ccb0e75-6f62-4860-b5c8-e1d1cc272866" providerId="ADAL" clId="{6BFA7752-9EC0-471E-AC56-E890149C7F72}" dt="2023-12-07T08:34:58.983" v="281" actId="2696"/>
          <pc:sldLayoutMkLst>
            <pc:docMk/>
            <pc:sldMasterMk cId="3464590390" sldId="2147483684"/>
            <pc:sldLayoutMk cId="1892972673" sldId="2147483693"/>
          </pc:sldLayoutMkLst>
        </pc:sldLayoutChg>
        <pc:sldLayoutChg chg="new del replId">
          <pc:chgData name="PALANIAPPAN Devarajan" userId="0ccb0e75-6f62-4860-b5c8-e1d1cc272866" providerId="ADAL" clId="{6BFA7752-9EC0-471E-AC56-E890149C7F72}" dt="2023-12-07T08:34:59.189" v="282" actId="2696"/>
          <pc:sldLayoutMkLst>
            <pc:docMk/>
            <pc:sldMasterMk cId="3464590390" sldId="2147483684"/>
            <pc:sldLayoutMk cId="1307210038" sldId="2147483694"/>
          </pc:sldLayoutMkLst>
        </pc:sldLayoutChg>
        <pc:sldLayoutChg chg="new del replId">
          <pc:chgData name="PALANIAPPAN Devarajan" userId="0ccb0e75-6f62-4860-b5c8-e1d1cc272866" providerId="ADAL" clId="{6BFA7752-9EC0-471E-AC56-E890149C7F72}" dt="2023-12-07T08:34:59.362" v="283" actId="2696"/>
          <pc:sldLayoutMkLst>
            <pc:docMk/>
            <pc:sldMasterMk cId="3464590390" sldId="2147483684"/>
            <pc:sldLayoutMk cId="4276529145" sldId="2147483695"/>
          </pc:sldLayoutMkLst>
        </pc:sldLayoutChg>
      </pc:sldMasterChg>
    </pc:docChg>
  </pc:docChgLst>
  <pc:docChgLst>
    <pc:chgData name="PALANIAPPAN Devarajan" userId="0ccb0e75-6f62-4860-b5c8-e1d1cc272866" providerId="ADAL" clId="{2812397A-667D-4437-95AE-3E7573603BCC}"/>
    <pc:docChg chg="undo redo custSel addSld delSld modSld sldOrd">
      <pc:chgData name="PALANIAPPAN Devarajan" userId="0ccb0e75-6f62-4860-b5c8-e1d1cc272866" providerId="ADAL" clId="{2812397A-667D-4437-95AE-3E7573603BCC}" dt="2024-02-05T13:29:22.340" v="608" actId="2696"/>
      <pc:docMkLst>
        <pc:docMk/>
      </pc:docMkLst>
      <pc:sldChg chg="modSp del mod">
        <pc:chgData name="PALANIAPPAN Devarajan" userId="0ccb0e75-6f62-4860-b5c8-e1d1cc272866" providerId="ADAL" clId="{2812397A-667D-4437-95AE-3E7573603BCC}" dt="2024-01-17T10:43:15.204" v="3" actId="47"/>
        <pc:sldMkLst>
          <pc:docMk/>
          <pc:sldMk cId="1108333823" sldId="256"/>
        </pc:sldMkLst>
        <pc:spChg chg="mod">
          <ac:chgData name="PALANIAPPAN Devarajan" userId="0ccb0e75-6f62-4860-b5c8-e1d1cc272866" providerId="ADAL" clId="{2812397A-667D-4437-95AE-3E7573603BCC}" dt="2024-01-17T10:42:14.945" v="0" actId="14100"/>
          <ac:spMkLst>
            <pc:docMk/>
            <pc:sldMk cId="1108333823" sldId="256"/>
            <ac:spMk id="2" creationId="{71D7A268-F8F6-97BC-400F-02AC67A50814}"/>
          </ac:spMkLst>
        </pc:spChg>
      </pc:sldChg>
      <pc:sldChg chg="addSp delSp add mod modTransition">
        <pc:chgData name="PALANIAPPAN Devarajan" userId="0ccb0e75-6f62-4860-b5c8-e1d1cc272866" providerId="ADAL" clId="{2812397A-667D-4437-95AE-3E7573603BCC}" dt="2024-01-23T12:17:15.164" v="329" actId="9405"/>
        <pc:sldMkLst>
          <pc:docMk/>
          <pc:sldMk cId="1071367898" sldId="260"/>
        </pc:sldMkLst>
        <pc:inkChg chg="add">
          <ac:chgData name="PALANIAPPAN Devarajan" userId="0ccb0e75-6f62-4860-b5c8-e1d1cc272866" providerId="ADAL" clId="{2812397A-667D-4437-95AE-3E7573603BCC}" dt="2024-01-23T12:16:29.355" v="314" actId="9405"/>
          <ac:inkMkLst>
            <pc:docMk/>
            <pc:sldMk cId="1071367898" sldId="260"/>
            <ac:inkMk id="2" creationId="{99168212-5EDF-D1F1-8814-0FF2D449ECCF}"/>
          </ac:inkMkLst>
        </pc:inkChg>
        <pc:inkChg chg="add del">
          <ac:chgData name="PALANIAPPAN Devarajan" userId="0ccb0e75-6f62-4860-b5c8-e1d1cc272866" providerId="ADAL" clId="{2812397A-667D-4437-95AE-3E7573603BCC}" dt="2024-01-23T12:16:39.706" v="316" actId="9405"/>
          <ac:inkMkLst>
            <pc:docMk/>
            <pc:sldMk cId="1071367898" sldId="260"/>
            <ac:inkMk id="4" creationId="{CE15BDFB-10F3-50EE-653C-DB1C5C874F80}"/>
          </ac:inkMkLst>
        </pc:inkChg>
        <pc:inkChg chg="add">
          <ac:chgData name="PALANIAPPAN Devarajan" userId="0ccb0e75-6f62-4860-b5c8-e1d1cc272866" providerId="ADAL" clId="{2812397A-667D-4437-95AE-3E7573603BCC}" dt="2024-01-23T12:16:44.112" v="317" actId="9405"/>
          <ac:inkMkLst>
            <pc:docMk/>
            <pc:sldMk cId="1071367898" sldId="260"/>
            <ac:inkMk id="5" creationId="{78412DD0-3BE9-6316-0AB5-70356C45AA6E}"/>
          </ac:inkMkLst>
        </pc:inkChg>
        <pc:inkChg chg="add del">
          <ac:chgData name="PALANIAPPAN Devarajan" userId="0ccb0e75-6f62-4860-b5c8-e1d1cc272866" providerId="ADAL" clId="{2812397A-667D-4437-95AE-3E7573603BCC}" dt="2024-01-23T12:16:48.896" v="319" actId="9405"/>
          <ac:inkMkLst>
            <pc:docMk/>
            <pc:sldMk cId="1071367898" sldId="260"/>
            <ac:inkMk id="6" creationId="{307B08B8-FEDD-0C4E-B976-9D2EE95EEC8E}"/>
          </ac:inkMkLst>
        </pc:inkChg>
        <pc:inkChg chg="add del">
          <ac:chgData name="PALANIAPPAN Devarajan" userId="0ccb0e75-6f62-4860-b5c8-e1d1cc272866" providerId="ADAL" clId="{2812397A-667D-4437-95AE-3E7573603BCC}" dt="2024-01-23T12:16:53.004" v="321" actId="9405"/>
          <ac:inkMkLst>
            <pc:docMk/>
            <pc:sldMk cId="1071367898" sldId="260"/>
            <ac:inkMk id="7" creationId="{FB59C3D3-F409-B59B-20EB-4C746A05F9E7}"/>
          </ac:inkMkLst>
        </pc:inkChg>
        <pc:inkChg chg="add del">
          <ac:chgData name="PALANIAPPAN Devarajan" userId="0ccb0e75-6f62-4860-b5c8-e1d1cc272866" providerId="ADAL" clId="{2812397A-667D-4437-95AE-3E7573603BCC}" dt="2024-01-23T12:16:55.874" v="323" actId="9405"/>
          <ac:inkMkLst>
            <pc:docMk/>
            <pc:sldMk cId="1071367898" sldId="260"/>
            <ac:inkMk id="8" creationId="{2F813616-48C2-B541-1659-BE8887056ACE}"/>
          </ac:inkMkLst>
        </pc:inkChg>
        <pc:inkChg chg="add">
          <ac:chgData name="PALANIAPPAN Devarajan" userId="0ccb0e75-6f62-4860-b5c8-e1d1cc272866" providerId="ADAL" clId="{2812397A-667D-4437-95AE-3E7573603BCC}" dt="2024-01-23T12:16:59.577" v="324" actId="9405"/>
          <ac:inkMkLst>
            <pc:docMk/>
            <pc:sldMk cId="1071367898" sldId="260"/>
            <ac:inkMk id="9" creationId="{5E0D7C95-817B-2BBB-A186-6DF64A41D8C4}"/>
          </ac:inkMkLst>
        </pc:inkChg>
        <pc:inkChg chg="add del">
          <ac:chgData name="PALANIAPPAN Devarajan" userId="0ccb0e75-6f62-4860-b5c8-e1d1cc272866" providerId="ADAL" clId="{2812397A-667D-4437-95AE-3E7573603BCC}" dt="2024-01-23T12:17:07.575" v="326" actId="9405"/>
          <ac:inkMkLst>
            <pc:docMk/>
            <pc:sldMk cId="1071367898" sldId="260"/>
            <ac:inkMk id="10" creationId="{990F8578-8456-F9FC-84FB-C02EAEAF6729}"/>
          </ac:inkMkLst>
        </pc:inkChg>
        <pc:inkChg chg="add del">
          <ac:chgData name="PALANIAPPAN Devarajan" userId="0ccb0e75-6f62-4860-b5c8-e1d1cc272866" providerId="ADAL" clId="{2812397A-667D-4437-95AE-3E7573603BCC}" dt="2024-01-23T12:17:11.007" v="328" actId="9405"/>
          <ac:inkMkLst>
            <pc:docMk/>
            <pc:sldMk cId="1071367898" sldId="260"/>
            <ac:inkMk id="11" creationId="{F0FFB40C-A2DF-16D1-3497-354BAF80888C}"/>
          </ac:inkMkLst>
        </pc:inkChg>
        <pc:inkChg chg="add">
          <ac:chgData name="PALANIAPPAN Devarajan" userId="0ccb0e75-6f62-4860-b5c8-e1d1cc272866" providerId="ADAL" clId="{2812397A-667D-4437-95AE-3E7573603BCC}" dt="2024-01-23T12:17:15.164" v="329" actId="9405"/>
          <ac:inkMkLst>
            <pc:docMk/>
            <pc:sldMk cId="1071367898" sldId="260"/>
            <ac:inkMk id="12" creationId="{A1C18A8D-7582-5904-3235-54813C51E28A}"/>
          </ac:inkMkLst>
        </pc:inkChg>
      </pc:sldChg>
      <pc:sldChg chg="modSp mod">
        <pc:chgData name="PALANIAPPAN Devarajan" userId="0ccb0e75-6f62-4860-b5c8-e1d1cc272866" providerId="ADAL" clId="{2812397A-667D-4437-95AE-3E7573603BCC}" dt="2024-01-24T06:50:14.378" v="570" actId="1076"/>
        <pc:sldMkLst>
          <pc:docMk/>
          <pc:sldMk cId="3601926064" sldId="261"/>
        </pc:sldMkLst>
        <pc:graphicFrameChg chg="mod modGraphic">
          <ac:chgData name="PALANIAPPAN Devarajan" userId="0ccb0e75-6f62-4860-b5c8-e1d1cc272866" providerId="ADAL" clId="{2812397A-667D-4437-95AE-3E7573603BCC}" dt="2024-01-24T06:50:14.378" v="570" actId="1076"/>
          <ac:graphicFrameMkLst>
            <pc:docMk/>
            <pc:sldMk cId="3601926064" sldId="261"/>
            <ac:graphicFrameMk id="5" creationId="{FA12047C-1D7A-7801-C04D-459F092CCD9E}"/>
          </ac:graphicFrameMkLst>
        </pc:graphicFrameChg>
      </pc:sldChg>
      <pc:sldChg chg="del">
        <pc:chgData name="PALANIAPPAN Devarajan" userId="0ccb0e75-6f62-4860-b5c8-e1d1cc272866" providerId="ADAL" clId="{2812397A-667D-4437-95AE-3E7573603BCC}" dt="2024-01-18T05:27:40.030" v="11" actId="2696"/>
        <pc:sldMkLst>
          <pc:docMk/>
          <pc:sldMk cId="3440000441" sldId="263"/>
        </pc:sldMkLst>
      </pc:sldChg>
      <pc:sldChg chg="del">
        <pc:chgData name="PALANIAPPAN Devarajan" userId="0ccb0e75-6f62-4860-b5c8-e1d1cc272866" providerId="ADAL" clId="{2812397A-667D-4437-95AE-3E7573603BCC}" dt="2024-01-18T05:27:40.030" v="11" actId="2696"/>
        <pc:sldMkLst>
          <pc:docMk/>
          <pc:sldMk cId="466637426" sldId="264"/>
        </pc:sldMkLst>
      </pc:sldChg>
      <pc:sldChg chg="del">
        <pc:chgData name="PALANIAPPAN Devarajan" userId="0ccb0e75-6f62-4860-b5c8-e1d1cc272866" providerId="ADAL" clId="{2812397A-667D-4437-95AE-3E7573603BCC}" dt="2024-01-18T05:27:40.030" v="11" actId="2696"/>
        <pc:sldMkLst>
          <pc:docMk/>
          <pc:sldMk cId="272651584" sldId="266"/>
        </pc:sldMkLst>
      </pc:sldChg>
      <pc:sldChg chg="del">
        <pc:chgData name="PALANIAPPAN Devarajan" userId="0ccb0e75-6f62-4860-b5c8-e1d1cc272866" providerId="ADAL" clId="{2812397A-667D-4437-95AE-3E7573603BCC}" dt="2024-01-18T05:27:40.030" v="11" actId="2696"/>
        <pc:sldMkLst>
          <pc:docMk/>
          <pc:sldMk cId="2676380745" sldId="267"/>
        </pc:sldMkLst>
      </pc:sldChg>
      <pc:sldChg chg="del">
        <pc:chgData name="PALANIAPPAN Devarajan" userId="0ccb0e75-6f62-4860-b5c8-e1d1cc272866" providerId="ADAL" clId="{2812397A-667D-4437-95AE-3E7573603BCC}" dt="2024-01-18T05:27:40.030" v="11" actId="2696"/>
        <pc:sldMkLst>
          <pc:docMk/>
          <pc:sldMk cId="613101053" sldId="268"/>
        </pc:sldMkLst>
      </pc:sldChg>
      <pc:sldChg chg="add del ord">
        <pc:chgData name="PALANIAPPAN Devarajan" userId="0ccb0e75-6f62-4860-b5c8-e1d1cc272866" providerId="ADAL" clId="{2812397A-667D-4437-95AE-3E7573603BCC}" dt="2024-01-18T09:20:57.351" v="39"/>
        <pc:sldMkLst>
          <pc:docMk/>
          <pc:sldMk cId="4011883591" sldId="269"/>
        </pc:sldMkLst>
      </pc:sldChg>
      <pc:sldChg chg="add del">
        <pc:chgData name="PALANIAPPAN Devarajan" userId="0ccb0e75-6f62-4860-b5c8-e1d1cc272866" providerId="ADAL" clId="{2812397A-667D-4437-95AE-3E7573603BCC}" dt="2024-01-18T09:16:16.142" v="35"/>
        <pc:sldMkLst>
          <pc:docMk/>
          <pc:sldMk cId="1424411826" sldId="270"/>
        </pc:sldMkLst>
      </pc:sldChg>
      <pc:sldChg chg="ord">
        <pc:chgData name="PALANIAPPAN Devarajan" userId="0ccb0e75-6f62-4860-b5c8-e1d1cc272866" providerId="ADAL" clId="{2812397A-667D-4437-95AE-3E7573603BCC}" dt="2024-01-18T07:23:35.920" v="27"/>
        <pc:sldMkLst>
          <pc:docMk/>
          <pc:sldMk cId="1611723740" sldId="271"/>
        </pc:sldMkLst>
      </pc:sldChg>
      <pc:sldChg chg="ord">
        <pc:chgData name="PALANIAPPAN Devarajan" userId="0ccb0e75-6f62-4860-b5c8-e1d1cc272866" providerId="ADAL" clId="{2812397A-667D-4437-95AE-3E7573603BCC}" dt="2024-01-18T09:15:26.377" v="34"/>
        <pc:sldMkLst>
          <pc:docMk/>
          <pc:sldMk cId="2986432267" sldId="272"/>
        </pc:sldMkLst>
      </pc:sldChg>
      <pc:sldChg chg="add del ord">
        <pc:chgData name="PALANIAPPAN Devarajan" userId="0ccb0e75-6f62-4860-b5c8-e1d1cc272866" providerId="ADAL" clId="{2812397A-667D-4437-95AE-3E7573603BCC}" dt="2024-01-18T09:16:46.096" v="37"/>
        <pc:sldMkLst>
          <pc:docMk/>
          <pc:sldMk cId="2585927967" sldId="273"/>
        </pc:sldMkLst>
      </pc:sldChg>
      <pc:sldChg chg="add del">
        <pc:chgData name="PALANIAPPAN Devarajan" userId="0ccb0e75-6f62-4860-b5c8-e1d1cc272866" providerId="ADAL" clId="{2812397A-667D-4437-95AE-3E7573603BCC}" dt="2024-01-18T09:15:17.224" v="32"/>
        <pc:sldMkLst>
          <pc:docMk/>
          <pc:sldMk cId="768214316" sldId="274"/>
        </pc:sldMkLst>
      </pc:sldChg>
      <pc:sldChg chg="addSp modSp add del mod">
        <pc:chgData name="PALANIAPPAN Devarajan" userId="0ccb0e75-6f62-4860-b5c8-e1d1cc272866" providerId="ADAL" clId="{2812397A-667D-4437-95AE-3E7573603BCC}" dt="2024-02-05T13:22:14.743" v="605" actId="1035"/>
        <pc:sldMkLst>
          <pc:docMk/>
          <pc:sldMk cId="2352585194" sldId="275"/>
        </pc:sldMkLst>
        <pc:spChg chg="add mod">
          <ac:chgData name="PALANIAPPAN Devarajan" userId="0ccb0e75-6f62-4860-b5c8-e1d1cc272866" providerId="ADAL" clId="{2812397A-667D-4437-95AE-3E7573603BCC}" dt="2024-02-05T13:21:47.930" v="599" actId="403"/>
          <ac:spMkLst>
            <pc:docMk/>
            <pc:sldMk cId="2352585194" sldId="275"/>
            <ac:spMk id="3" creationId="{A74A89F2-9522-CFD1-BACC-CB4708B2E3E5}"/>
          </ac:spMkLst>
        </pc:spChg>
        <pc:picChg chg="mod">
          <ac:chgData name="PALANIAPPAN Devarajan" userId="0ccb0e75-6f62-4860-b5c8-e1d1cc272866" providerId="ADAL" clId="{2812397A-667D-4437-95AE-3E7573603BCC}" dt="2024-02-05T13:22:14.743" v="605" actId="1035"/>
          <ac:picMkLst>
            <pc:docMk/>
            <pc:sldMk cId="2352585194" sldId="275"/>
            <ac:picMk id="2" creationId="{4046CFB9-ABA8-697D-6B03-5FE4BB5CDC5C}"/>
          </ac:picMkLst>
        </pc:picChg>
      </pc:sldChg>
      <pc:sldChg chg="del">
        <pc:chgData name="PALANIAPPAN Devarajan" userId="0ccb0e75-6f62-4860-b5c8-e1d1cc272866" providerId="ADAL" clId="{2812397A-667D-4437-95AE-3E7573603BCC}" dt="2024-01-18T05:34:15.660" v="25" actId="2696"/>
        <pc:sldMkLst>
          <pc:docMk/>
          <pc:sldMk cId="204674819" sldId="276"/>
        </pc:sldMkLst>
      </pc:sldChg>
      <pc:sldChg chg="del">
        <pc:chgData name="PALANIAPPAN Devarajan" userId="0ccb0e75-6f62-4860-b5c8-e1d1cc272866" providerId="ADAL" clId="{2812397A-667D-4437-95AE-3E7573603BCC}" dt="2024-01-18T05:27:40.030" v="11" actId="2696"/>
        <pc:sldMkLst>
          <pc:docMk/>
          <pc:sldMk cId="2282030245" sldId="277"/>
        </pc:sldMkLst>
      </pc:sldChg>
      <pc:sldChg chg="ord">
        <pc:chgData name="PALANIAPPAN Devarajan" userId="0ccb0e75-6f62-4860-b5c8-e1d1cc272866" providerId="ADAL" clId="{2812397A-667D-4437-95AE-3E7573603BCC}" dt="2024-01-18T07:23:48.388" v="31"/>
        <pc:sldMkLst>
          <pc:docMk/>
          <pc:sldMk cId="715763503" sldId="278"/>
        </pc:sldMkLst>
      </pc:sldChg>
      <pc:sldChg chg="del">
        <pc:chgData name="PALANIAPPAN Devarajan" userId="0ccb0e75-6f62-4860-b5c8-e1d1cc272866" providerId="ADAL" clId="{2812397A-667D-4437-95AE-3E7573603BCC}" dt="2024-01-18T05:27:40.030" v="11" actId="2696"/>
        <pc:sldMkLst>
          <pc:docMk/>
          <pc:sldMk cId="1249055060" sldId="279"/>
        </pc:sldMkLst>
      </pc:sldChg>
      <pc:sldChg chg="addSp delSp modSp add mod ord modTransition">
        <pc:chgData name="PALANIAPPAN Devarajan" userId="0ccb0e75-6f62-4860-b5c8-e1d1cc272866" providerId="ADAL" clId="{2812397A-667D-4437-95AE-3E7573603BCC}" dt="2024-01-23T13:26:35.897" v="403" actId="1076"/>
        <pc:sldMkLst>
          <pc:docMk/>
          <pc:sldMk cId="2424853472" sldId="280"/>
        </pc:sldMkLst>
        <pc:spChg chg="add del">
          <ac:chgData name="PALANIAPPAN Devarajan" userId="0ccb0e75-6f62-4860-b5c8-e1d1cc272866" providerId="ADAL" clId="{2812397A-667D-4437-95AE-3E7573603BCC}" dt="2024-01-23T13:26:06.419" v="391" actId="34122"/>
          <ac:spMkLst>
            <pc:docMk/>
            <pc:sldMk cId="2424853472" sldId="280"/>
            <ac:spMk id="21" creationId="{BB73B36C-30AF-452B-B093-A4FC861880DF}"/>
          </ac:spMkLst>
        </pc:spChg>
        <pc:inkChg chg="add">
          <ac:chgData name="PALANIAPPAN Devarajan" userId="0ccb0e75-6f62-4860-b5c8-e1d1cc272866" providerId="ADAL" clId="{2812397A-667D-4437-95AE-3E7573603BCC}" dt="2024-01-23T13:16:41.223" v="345" actId="9405"/>
          <ac:inkMkLst>
            <pc:docMk/>
            <pc:sldMk cId="2424853472" sldId="280"/>
            <ac:inkMk id="2" creationId="{B4F696DD-0594-5000-67AD-D67033E116DA}"/>
          </ac:inkMkLst>
        </pc:inkChg>
        <pc:inkChg chg="add mod">
          <ac:chgData name="PALANIAPPAN Devarajan" userId="0ccb0e75-6f62-4860-b5c8-e1d1cc272866" providerId="ADAL" clId="{2812397A-667D-4437-95AE-3E7573603BCC}" dt="2024-01-23T13:26:35.897" v="403" actId="1076"/>
          <ac:inkMkLst>
            <pc:docMk/>
            <pc:sldMk cId="2424853472" sldId="280"/>
            <ac:inkMk id="4" creationId="{A1421E0B-8A37-E19A-8BAF-EBCABCB83054}"/>
          </ac:inkMkLst>
        </pc:inkChg>
        <pc:inkChg chg="add del">
          <ac:chgData name="PALANIAPPAN Devarajan" userId="0ccb0e75-6f62-4860-b5c8-e1d1cc272866" providerId="ADAL" clId="{2812397A-667D-4437-95AE-3E7573603BCC}" dt="2024-01-23T13:16:54.746" v="348" actId="9405"/>
          <ac:inkMkLst>
            <pc:docMk/>
            <pc:sldMk cId="2424853472" sldId="280"/>
            <ac:inkMk id="5" creationId="{31EADF5E-D85D-6FA6-5676-435FC2E4ABEE}"/>
          </ac:inkMkLst>
        </pc:inkChg>
        <pc:inkChg chg="add">
          <ac:chgData name="PALANIAPPAN Devarajan" userId="0ccb0e75-6f62-4860-b5c8-e1d1cc272866" providerId="ADAL" clId="{2812397A-667D-4437-95AE-3E7573603BCC}" dt="2024-01-23T13:17:00.150" v="349" actId="9405"/>
          <ac:inkMkLst>
            <pc:docMk/>
            <pc:sldMk cId="2424853472" sldId="280"/>
            <ac:inkMk id="6" creationId="{D8D55C40-8446-985F-DE9C-6DE7BFE9DE05}"/>
          </ac:inkMkLst>
        </pc:inkChg>
        <pc:inkChg chg="add del">
          <ac:chgData name="PALANIAPPAN Devarajan" userId="0ccb0e75-6f62-4860-b5c8-e1d1cc272866" providerId="ADAL" clId="{2812397A-667D-4437-95AE-3E7573603BCC}" dt="2024-01-23T13:17:25.014" v="359" actId="9405"/>
          <ac:inkMkLst>
            <pc:docMk/>
            <pc:sldMk cId="2424853472" sldId="280"/>
            <ac:inkMk id="7" creationId="{BAAB8830-1FE9-63AD-B01A-F4DEEAC5DF7E}"/>
          </ac:inkMkLst>
        </pc:inkChg>
        <pc:inkChg chg="add del">
          <ac:chgData name="PALANIAPPAN Devarajan" userId="0ccb0e75-6f62-4860-b5c8-e1d1cc272866" providerId="ADAL" clId="{2812397A-667D-4437-95AE-3E7573603BCC}" dt="2024-01-23T13:17:11.123" v="352" actId="9405"/>
          <ac:inkMkLst>
            <pc:docMk/>
            <pc:sldMk cId="2424853472" sldId="280"/>
            <ac:inkMk id="8" creationId="{0794A95A-13DF-062B-F2CF-4378B0AAD428}"/>
          </ac:inkMkLst>
        </pc:inkChg>
        <pc:inkChg chg="add del">
          <ac:chgData name="PALANIAPPAN Devarajan" userId="0ccb0e75-6f62-4860-b5c8-e1d1cc272866" providerId="ADAL" clId="{2812397A-667D-4437-95AE-3E7573603BCC}" dt="2024-01-23T13:17:24.559" v="358" actId="9405"/>
          <ac:inkMkLst>
            <pc:docMk/>
            <pc:sldMk cId="2424853472" sldId="280"/>
            <ac:inkMk id="9" creationId="{A4D9A5C8-B1E7-658E-2B2F-06B81408C113}"/>
          </ac:inkMkLst>
        </pc:inkChg>
        <pc:inkChg chg="add del">
          <ac:chgData name="PALANIAPPAN Devarajan" userId="0ccb0e75-6f62-4860-b5c8-e1d1cc272866" providerId="ADAL" clId="{2812397A-667D-4437-95AE-3E7573603BCC}" dt="2024-01-23T13:17:19.612" v="355" actId="9405"/>
          <ac:inkMkLst>
            <pc:docMk/>
            <pc:sldMk cId="2424853472" sldId="280"/>
            <ac:inkMk id="10" creationId="{B0E577E4-5133-F527-DD3F-92F1B4627A0A}"/>
          </ac:inkMkLst>
        </pc:inkChg>
        <pc:inkChg chg="add del">
          <ac:chgData name="PALANIAPPAN Devarajan" userId="0ccb0e75-6f62-4860-b5c8-e1d1cc272866" providerId="ADAL" clId="{2812397A-667D-4437-95AE-3E7573603BCC}" dt="2024-01-23T13:17:24.197" v="357" actId="9405"/>
          <ac:inkMkLst>
            <pc:docMk/>
            <pc:sldMk cId="2424853472" sldId="280"/>
            <ac:inkMk id="11" creationId="{1C624DCD-E48A-1252-CA83-78327F0821BD}"/>
          </ac:inkMkLst>
        </pc:inkChg>
        <pc:inkChg chg="add del">
          <ac:chgData name="PALANIAPPAN Devarajan" userId="0ccb0e75-6f62-4860-b5c8-e1d1cc272866" providerId="ADAL" clId="{2812397A-667D-4437-95AE-3E7573603BCC}" dt="2024-01-23T13:17:30.322" v="361" actId="9405"/>
          <ac:inkMkLst>
            <pc:docMk/>
            <pc:sldMk cId="2424853472" sldId="280"/>
            <ac:inkMk id="12" creationId="{9A5ED038-13B7-9EE2-5277-D8FDCD084292}"/>
          </ac:inkMkLst>
        </pc:inkChg>
        <pc:inkChg chg="add del mod">
          <ac:chgData name="PALANIAPPAN Devarajan" userId="0ccb0e75-6f62-4860-b5c8-e1d1cc272866" providerId="ADAL" clId="{2812397A-667D-4437-95AE-3E7573603BCC}" dt="2024-01-23T13:26:12.522" v="397" actId="1076"/>
          <ac:inkMkLst>
            <pc:docMk/>
            <pc:sldMk cId="2424853472" sldId="280"/>
            <ac:inkMk id="13" creationId="{A0398FE9-501A-C107-92DD-DAB7C8A68C67}"/>
          </ac:inkMkLst>
        </pc:inkChg>
        <pc:inkChg chg="add del">
          <ac:chgData name="PALANIAPPAN Devarajan" userId="0ccb0e75-6f62-4860-b5c8-e1d1cc272866" providerId="ADAL" clId="{2812397A-667D-4437-95AE-3E7573603BCC}" dt="2024-01-23T13:17:39.567" v="364" actId="9405"/>
          <ac:inkMkLst>
            <pc:docMk/>
            <pc:sldMk cId="2424853472" sldId="280"/>
            <ac:inkMk id="14" creationId="{A97648DD-7E87-BA55-DF0D-668B247E85EB}"/>
          </ac:inkMkLst>
        </pc:inkChg>
        <pc:inkChg chg="add mod">
          <ac:chgData name="PALANIAPPAN Devarajan" userId="0ccb0e75-6f62-4860-b5c8-e1d1cc272866" providerId="ADAL" clId="{2812397A-667D-4437-95AE-3E7573603BCC}" dt="2024-01-23T13:26:15.828" v="401" actId="1076"/>
          <ac:inkMkLst>
            <pc:docMk/>
            <pc:sldMk cId="2424853472" sldId="280"/>
            <ac:inkMk id="15" creationId="{CE6CE283-5ACF-72C9-5E86-2FB80DBB5498}"/>
          </ac:inkMkLst>
        </pc:inkChg>
        <pc:inkChg chg="add mod">
          <ac:chgData name="PALANIAPPAN Devarajan" userId="0ccb0e75-6f62-4860-b5c8-e1d1cc272866" providerId="ADAL" clId="{2812397A-667D-4437-95AE-3E7573603BCC}" dt="2024-01-23T13:26:08.369" v="394" actId="1076"/>
          <ac:inkMkLst>
            <pc:docMk/>
            <pc:sldMk cId="2424853472" sldId="280"/>
            <ac:inkMk id="16" creationId="{8A9C940D-E954-48D2-47A1-9E1A6A49B590}"/>
          </ac:inkMkLst>
        </pc:inkChg>
      </pc:sldChg>
      <pc:sldChg chg="del">
        <pc:chgData name="PALANIAPPAN Devarajan" userId="0ccb0e75-6f62-4860-b5c8-e1d1cc272866" providerId="ADAL" clId="{2812397A-667D-4437-95AE-3E7573603BCC}" dt="2024-01-18T05:29:19.255" v="13" actId="2696"/>
        <pc:sldMkLst>
          <pc:docMk/>
          <pc:sldMk cId="989058418" sldId="281"/>
        </pc:sldMkLst>
      </pc:sldChg>
      <pc:sldChg chg="addSp delSp modSp add mod ord modTransition">
        <pc:chgData name="PALANIAPPAN Devarajan" userId="0ccb0e75-6f62-4860-b5c8-e1d1cc272866" providerId="ADAL" clId="{2812397A-667D-4437-95AE-3E7573603BCC}" dt="2024-01-23T13:26:15.151" v="400" actId="478"/>
        <pc:sldMkLst>
          <pc:docMk/>
          <pc:sldMk cId="2663953791" sldId="281"/>
        </pc:sldMkLst>
        <pc:spChg chg="add del mod">
          <ac:chgData name="PALANIAPPAN Devarajan" userId="0ccb0e75-6f62-4860-b5c8-e1d1cc272866" providerId="ADAL" clId="{2812397A-667D-4437-95AE-3E7573603BCC}" dt="2024-01-23T13:22:02.770" v="380" actId="478"/>
          <ac:spMkLst>
            <pc:docMk/>
            <pc:sldMk cId="2663953791" sldId="281"/>
            <ac:spMk id="10" creationId="{8CEEE05F-B954-3636-D150-678F92A6DE62}"/>
          </ac:spMkLst>
        </pc:spChg>
        <pc:spChg chg="add del">
          <ac:chgData name="PALANIAPPAN Devarajan" userId="0ccb0e75-6f62-4860-b5c8-e1d1cc272866" providerId="ADAL" clId="{2812397A-667D-4437-95AE-3E7573603BCC}" dt="2024-01-23T13:26:15.151" v="400" actId="478"/>
          <ac:spMkLst>
            <pc:docMk/>
            <pc:sldMk cId="2663953791" sldId="281"/>
            <ac:spMk id="13" creationId="{D0CA21CA-528A-333C-B0D4-71FCAC2DF15E}"/>
          </ac:spMkLst>
        </pc:spChg>
        <pc:inkChg chg="add del">
          <ac:chgData name="PALANIAPPAN Devarajan" userId="0ccb0e75-6f62-4860-b5c8-e1d1cc272866" providerId="ADAL" clId="{2812397A-667D-4437-95AE-3E7573603BCC}" dt="2024-01-23T13:19:53.962" v="372"/>
          <ac:inkMkLst>
            <pc:docMk/>
            <pc:sldMk cId="2663953791" sldId="281"/>
            <ac:inkMk id="2" creationId="{5A40A5B6-FF6E-3F98-0D05-2A45A5450D9F}"/>
          </ac:inkMkLst>
        </pc:inkChg>
        <pc:inkChg chg="add">
          <ac:chgData name="PALANIAPPAN Devarajan" userId="0ccb0e75-6f62-4860-b5c8-e1d1cc272866" providerId="ADAL" clId="{2812397A-667D-4437-95AE-3E7573603BCC}" dt="2024-01-23T13:19:15.239" v="368" actId="9405"/>
          <ac:inkMkLst>
            <pc:docMk/>
            <pc:sldMk cId="2663953791" sldId="281"/>
            <ac:inkMk id="4" creationId="{0ED2FA65-FC89-F667-27E8-AD4F848B2F77}"/>
          </ac:inkMkLst>
        </pc:inkChg>
        <pc:inkChg chg="add">
          <ac:chgData name="PALANIAPPAN Devarajan" userId="0ccb0e75-6f62-4860-b5c8-e1d1cc272866" providerId="ADAL" clId="{2812397A-667D-4437-95AE-3E7573603BCC}" dt="2024-01-23T13:19:24.023" v="369" actId="9405"/>
          <ac:inkMkLst>
            <pc:docMk/>
            <pc:sldMk cId="2663953791" sldId="281"/>
            <ac:inkMk id="5" creationId="{13838C3D-B5DE-39A1-C5FA-23B524784374}"/>
          </ac:inkMkLst>
        </pc:inkChg>
        <pc:inkChg chg="add">
          <ac:chgData name="PALANIAPPAN Devarajan" userId="0ccb0e75-6f62-4860-b5c8-e1d1cc272866" providerId="ADAL" clId="{2812397A-667D-4437-95AE-3E7573603BCC}" dt="2024-01-23T13:19:31.156" v="370" actId="9405"/>
          <ac:inkMkLst>
            <pc:docMk/>
            <pc:sldMk cId="2663953791" sldId="281"/>
            <ac:inkMk id="6" creationId="{53AC4478-CA57-7613-E2D0-8AD8FB129602}"/>
          </ac:inkMkLst>
        </pc:inkChg>
        <pc:inkChg chg="add">
          <ac:chgData name="PALANIAPPAN Devarajan" userId="0ccb0e75-6f62-4860-b5c8-e1d1cc272866" providerId="ADAL" clId="{2812397A-667D-4437-95AE-3E7573603BCC}" dt="2024-01-23T13:19:34.114" v="371" actId="9405"/>
          <ac:inkMkLst>
            <pc:docMk/>
            <pc:sldMk cId="2663953791" sldId="281"/>
            <ac:inkMk id="7" creationId="{4B37F050-3FD1-3D1E-8BE5-26ABD4B557DE}"/>
          </ac:inkMkLst>
        </pc:inkChg>
        <pc:inkChg chg="add">
          <ac:chgData name="PALANIAPPAN Devarajan" userId="0ccb0e75-6f62-4860-b5c8-e1d1cc272866" providerId="ADAL" clId="{2812397A-667D-4437-95AE-3E7573603BCC}" dt="2024-01-23T13:20:05.660" v="373" actId="9405"/>
          <ac:inkMkLst>
            <pc:docMk/>
            <pc:sldMk cId="2663953791" sldId="281"/>
            <ac:inkMk id="8" creationId="{0C29B878-4353-07B0-4245-B9F77D462C08}"/>
          </ac:inkMkLst>
        </pc:inkChg>
        <pc:inkChg chg="add">
          <ac:chgData name="PALANIAPPAN Devarajan" userId="0ccb0e75-6f62-4860-b5c8-e1d1cc272866" providerId="ADAL" clId="{2812397A-667D-4437-95AE-3E7573603BCC}" dt="2024-01-23T13:20:09.568" v="374" actId="9405"/>
          <ac:inkMkLst>
            <pc:docMk/>
            <pc:sldMk cId="2663953791" sldId="281"/>
            <ac:inkMk id="9" creationId="{683A9406-0FD3-D3CA-9E51-563D8FB6BF68}"/>
          </ac:inkMkLst>
        </pc:inkChg>
      </pc:sldChg>
      <pc:sldChg chg="delSp add modTransition setBg delDesignElem">
        <pc:chgData name="PALANIAPPAN Devarajan" userId="0ccb0e75-6f62-4860-b5c8-e1d1cc272866" providerId="ADAL" clId="{2812397A-667D-4437-95AE-3E7573603BCC}" dt="2024-01-18T05:32:07.582" v="16"/>
        <pc:sldMkLst>
          <pc:docMk/>
          <pc:sldMk cId="2180425340" sldId="284"/>
        </pc:sldMkLst>
        <pc:spChg chg="del">
          <ac:chgData name="PALANIAPPAN Devarajan" userId="0ccb0e75-6f62-4860-b5c8-e1d1cc272866" providerId="ADAL" clId="{2812397A-667D-4437-95AE-3E7573603BCC}" dt="2024-01-18T05:32:07.582" v="16"/>
          <ac:spMkLst>
            <pc:docMk/>
            <pc:sldMk cId="2180425340" sldId="284"/>
            <ac:spMk id="49" creationId="{F3060C83-F051-4F0E-ABAD-AA0DFC48B218}"/>
          </ac:spMkLst>
        </pc:spChg>
        <pc:spChg chg="del">
          <ac:chgData name="PALANIAPPAN Devarajan" userId="0ccb0e75-6f62-4860-b5c8-e1d1cc272866" providerId="ADAL" clId="{2812397A-667D-4437-95AE-3E7573603BCC}" dt="2024-01-18T05:32:07.582" v="16"/>
          <ac:spMkLst>
            <pc:docMk/>
            <pc:sldMk cId="2180425340" sldId="284"/>
            <ac:spMk id="50" creationId="{83C98ABE-055B-441F-B07E-44F97F083C39}"/>
          </ac:spMkLst>
        </pc:spChg>
        <pc:spChg chg="del">
          <ac:chgData name="PALANIAPPAN Devarajan" userId="0ccb0e75-6f62-4860-b5c8-e1d1cc272866" providerId="ADAL" clId="{2812397A-667D-4437-95AE-3E7573603BCC}" dt="2024-01-18T05:32:07.582" v="16"/>
          <ac:spMkLst>
            <pc:docMk/>
            <pc:sldMk cId="2180425340" sldId="284"/>
            <ac:spMk id="51" creationId="{29FDB030-9B49-4CED-8CCD-4D99382388AC}"/>
          </ac:spMkLst>
        </pc:spChg>
        <pc:spChg chg="del">
          <ac:chgData name="PALANIAPPAN Devarajan" userId="0ccb0e75-6f62-4860-b5c8-e1d1cc272866" providerId="ADAL" clId="{2812397A-667D-4437-95AE-3E7573603BCC}" dt="2024-01-18T05:32:07.582" v="16"/>
          <ac:spMkLst>
            <pc:docMk/>
            <pc:sldMk cId="2180425340" sldId="284"/>
            <ac:spMk id="52" creationId="{3783CA14-24A1-485C-8B30-D6A5D87987AD}"/>
          </ac:spMkLst>
        </pc:spChg>
        <pc:spChg chg="del">
          <ac:chgData name="PALANIAPPAN Devarajan" userId="0ccb0e75-6f62-4860-b5c8-e1d1cc272866" providerId="ADAL" clId="{2812397A-667D-4437-95AE-3E7573603BCC}" dt="2024-01-18T05:32:07.582" v="16"/>
          <ac:spMkLst>
            <pc:docMk/>
            <pc:sldMk cId="2180425340" sldId="284"/>
            <ac:spMk id="53" creationId="{9A97C86A-04D6-40F7-AE84-31AB43E6A846}"/>
          </ac:spMkLst>
        </pc:spChg>
        <pc:spChg chg="del">
          <ac:chgData name="PALANIAPPAN Devarajan" userId="0ccb0e75-6f62-4860-b5c8-e1d1cc272866" providerId="ADAL" clId="{2812397A-667D-4437-95AE-3E7573603BCC}" dt="2024-01-18T05:32:07.582" v="16"/>
          <ac:spMkLst>
            <pc:docMk/>
            <pc:sldMk cId="2180425340" sldId="284"/>
            <ac:spMk id="54" creationId="{FF9F2414-84E8-453E-B1F3-389FDE8192D9}"/>
          </ac:spMkLst>
        </pc:spChg>
        <pc:spChg chg="del">
          <ac:chgData name="PALANIAPPAN Devarajan" userId="0ccb0e75-6f62-4860-b5c8-e1d1cc272866" providerId="ADAL" clId="{2812397A-667D-4437-95AE-3E7573603BCC}" dt="2024-01-18T05:32:07.582" v="16"/>
          <ac:spMkLst>
            <pc:docMk/>
            <pc:sldMk cId="2180425340" sldId="284"/>
            <ac:spMk id="55" creationId="{3ECA69A1-7536-43AC-85EF-C7106179F5ED}"/>
          </ac:spMkLst>
        </pc:spChg>
      </pc:sldChg>
      <pc:sldChg chg="add modTransition">
        <pc:chgData name="PALANIAPPAN Devarajan" userId="0ccb0e75-6f62-4860-b5c8-e1d1cc272866" providerId="ADAL" clId="{2812397A-667D-4437-95AE-3E7573603BCC}" dt="2024-01-18T09:24:00.228" v="40"/>
        <pc:sldMkLst>
          <pc:docMk/>
          <pc:sldMk cId="3424474139" sldId="286"/>
        </pc:sldMkLst>
      </pc:sldChg>
      <pc:sldChg chg="del">
        <pc:chgData name="PALANIAPPAN Devarajan" userId="0ccb0e75-6f62-4860-b5c8-e1d1cc272866" providerId="ADAL" clId="{2812397A-667D-4437-95AE-3E7573603BCC}" dt="2024-01-18T05:27:40.030" v="11" actId="2696"/>
        <pc:sldMkLst>
          <pc:docMk/>
          <pc:sldMk cId="2641228574" sldId="289"/>
        </pc:sldMkLst>
      </pc:sldChg>
      <pc:sldChg chg="add modTransition">
        <pc:chgData name="PALANIAPPAN Devarajan" userId="0ccb0e75-6f62-4860-b5c8-e1d1cc272866" providerId="ADAL" clId="{2812397A-667D-4437-95AE-3E7573603BCC}" dt="2024-01-18T05:32:07.582" v="16"/>
        <pc:sldMkLst>
          <pc:docMk/>
          <pc:sldMk cId="62998547" sldId="290"/>
        </pc:sldMkLst>
      </pc:sldChg>
      <pc:sldChg chg="del">
        <pc:chgData name="PALANIAPPAN Devarajan" userId="0ccb0e75-6f62-4860-b5c8-e1d1cc272866" providerId="ADAL" clId="{2812397A-667D-4437-95AE-3E7573603BCC}" dt="2024-01-18T05:27:40.030" v="11" actId="2696"/>
        <pc:sldMkLst>
          <pc:docMk/>
          <pc:sldMk cId="1275256184" sldId="290"/>
        </pc:sldMkLst>
      </pc:sldChg>
      <pc:sldChg chg="add modTransition">
        <pc:chgData name="PALANIAPPAN Devarajan" userId="0ccb0e75-6f62-4860-b5c8-e1d1cc272866" providerId="ADAL" clId="{2812397A-667D-4437-95AE-3E7573603BCC}" dt="2024-01-18T05:32:07.582" v="16"/>
        <pc:sldMkLst>
          <pc:docMk/>
          <pc:sldMk cId="218957132" sldId="291"/>
        </pc:sldMkLst>
      </pc:sldChg>
      <pc:sldChg chg="add modTransition">
        <pc:chgData name="PALANIAPPAN Devarajan" userId="0ccb0e75-6f62-4860-b5c8-e1d1cc272866" providerId="ADAL" clId="{2812397A-667D-4437-95AE-3E7573603BCC}" dt="2024-01-18T05:32:07.582" v="16"/>
        <pc:sldMkLst>
          <pc:docMk/>
          <pc:sldMk cId="2361444260" sldId="292"/>
        </pc:sldMkLst>
      </pc:sldChg>
      <pc:sldChg chg="add modTransition">
        <pc:chgData name="PALANIAPPAN Devarajan" userId="0ccb0e75-6f62-4860-b5c8-e1d1cc272866" providerId="ADAL" clId="{2812397A-667D-4437-95AE-3E7573603BCC}" dt="2024-01-18T09:24:00.228" v="40"/>
        <pc:sldMkLst>
          <pc:docMk/>
          <pc:sldMk cId="579868586" sldId="294"/>
        </pc:sldMkLst>
      </pc:sldChg>
      <pc:sldChg chg="del">
        <pc:chgData name="PALANIAPPAN Devarajan" userId="0ccb0e75-6f62-4860-b5c8-e1d1cc272866" providerId="ADAL" clId="{2812397A-667D-4437-95AE-3E7573603BCC}" dt="2024-01-18T05:27:40.030" v="11" actId="2696"/>
        <pc:sldMkLst>
          <pc:docMk/>
          <pc:sldMk cId="3477269192" sldId="295"/>
        </pc:sldMkLst>
      </pc:sldChg>
      <pc:sldChg chg="del">
        <pc:chgData name="PALANIAPPAN Devarajan" userId="0ccb0e75-6f62-4860-b5c8-e1d1cc272866" providerId="ADAL" clId="{2812397A-667D-4437-95AE-3E7573603BCC}" dt="2024-01-18T05:27:40.030" v="11" actId="2696"/>
        <pc:sldMkLst>
          <pc:docMk/>
          <pc:sldMk cId="1370336890" sldId="297"/>
        </pc:sldMkLst>
      </pc:sldChg>
      <pc:sldChg chg="del">
        <pc:chgData name="PALANIAPPAN Devarajan" userId="0ccb0e75-6f62-4860-b5c8-e1d1cc272866" providerId="ADAL" clId="{2812397A-667D-4437-95AE-3E7573603BCC}" dt="2024-01-18T05:27:40.030" v="11" actId="2696"/>
        <pc:sldMkLst>
          <pc:docMk/>
          <pc:sldMk cId="8227502" sldId="300"/>
        </pc:sldMkLst>
      </pc:sldChg>
      <pc:sldChg chg="del">
        <pc:chgData name="PALANIAPPAN Devarajan" userId="0ccb0e75-6f62-4860-b5c8-e1d1cc272866" providerId="ADAL" clId="{2812397A-667D-4437-95AE-3E7573603BCC}" dt="2024-01-18T05:29:19.255" v="13" actId="2696"/>
        <pc:sldMkLst>
          <pc:docMk/>
          <pc:sldMk cId="3209124286" sldId="303"/>
        </pc:sldMkLst>
      </pc:sldChg>
      <pc:sldChg chg="del">
        <pc:chgData name="PALANIAPPAN Devarajan" userId="0ccb0e75-6f62-4860-b5c8-e1d1cc272866" providerId="ADAL" clId="{2812397A-667D-4437-95AE-3E7573603BCC}" dt="2024-01-18T05:29:19.255" v="13" actId="2696"/>
        <pc:sldMkLst>
          <pc:docMk/>
          <pc:sldMk cId="2147330212" sldId="304"/>
        </pc:sldMkLst>
      </pc:sldChg>
      <pc:sldChg chg="del">
        <pc:chgData name="PALANIAPPAN Devarajan" userId="0ccb0e75-6f62-4860-b5c8-e1d1cc272866" providerId="ADAL" clId="{2812397A-667D-4437-95AE-3E7573603BCC}" dt="2024-01-18T05:27:40.030" v="11" actId="2696"/>
        <pc:sldMkLst>
          <pc:docMk/>
          <pc:sldMk cId="3436762253" sldId="305"/>
        </pc:sldMkLst>
      </pc:sldChg>
      <pc:sldChg chg="del">
        <pc:chgData name="PALANIAPPAN Devarajan" userId="0ccb0e75-6f62-4860-b5c8-e1d1cc272866" providerId="ADAL" clId="{2812397A-667D-4437-95AE-3E7573603BCC}" dt="2024-01-18T05:27:40.030" v="11" actId="2696"/>
        <pc:sldMkLst>
          <pc:docMk/>
          <pc:sldMk cId="2417409852" sldId="306"/>
        </pc:sldMkLst>
      </pc:sldChg>
      <pc:sldChg chg="del">
        <pc:chgData name="PALANIAPPAN Devarajan" userId="0ccb0e75-6f62-4860-b5c8-e1d1cc272866" providerId="ADAL" clId="{2812397A-667D-4437-95AE-3E7573603BCC}" dt="2024-01-18T05:27:40.030" v="11" actId="2696"/>
        <pc:sldMkLst>
          <pc:docMk/>
          <pc:sldMk cId="1496175665" sldId="307"/>
        </pc:sldMkLst>
      </pc:sldChg>
      <pc:sldChg chg="del">
        <pc:chgData name="PALANIAPPAN Devarajan" userId="0ccb0e75-6f62-4860-b5c8-e1d1cc272866" providerId="ADAL" clId="{2812397A-667D-4437-95AE-3E7573603BCC}" dt="2024-01-18T05:27:40.030" v="11" actId="2696"/>
        <pc:sldMkLst>
          <pc:docMk/>
          <pc:sldMk cId="3243155269" sldId="308"/>
        </pc:sldMkLst>
      </pc:sldChg>
      <pc:sldChg chg="del">
        <pc:chgData name="PALANIAPPAN Devarajan" userId="0ccb0e75-6f62-4860-b5c8-e1d1cc272866" providerId="ADAL" clId="{2812397A-667D-4437-95AE-3E7573603BCC}" dt="2024-01-18T05:27:40.030" v="11" actId="2696"/>
        <pc:sldMkLst>
          <pc:docMk/>
          <pc:sldMk cId="1087343564" sldId="309"/>
        </pc:sldMkLst>
      </pc:sldChg>
      <pc:sldChg chg="del">
        <pc:chgData name="PALANIAPPAN Devarajan" userId="0ccb0e75-6f62-4860-b5c8-e1d1cc272866" providerId="ADAL" clId="{2812397A-667D-4437-95AE-3E7573603BCC}" dt="2024-01-18T05:27:40.030" v="11" actId="2696"/>
        <pc:sldMkLst>
          <pc:docMk/>
          <pc:sldMk cId="952720033" sldId="311"/>
        </pc:sldMkLst>
      </pc:sldChg>
      <pc:sldChg chg="add modTransition">
        <pc:chgData name="PALANIAPPAN Devarajan" userId="0ccb0e75-6f62-4860-b5c8-e1d1cc272866" providerId="ADAL" clId="{2812397A-667D-4437-95AE-3E7573603BCC}" dt="2024-01-18T05:32:07.582" v="16"/>
        <pc:sldMkLst>
          <pc:docMk/>
          <pc:sldMk cId="1264104849" sldId="311"/>
        </pc:sldMkLst>
      </pc:sldChg>
      <pc:sldChg chg="add modTransition">
        <pc:chgData name="PALANIAPPAN Devarajan" userId="0ccb0e75-6f62-4860-b5c8-e1d1cc272866" providerId="ADAL" clId="{2812397A-667D-4437-95AE-3E7573603BCC}" dt="2024-01-18T05:32:07.582" v="16"/>
        <pc:sldMkLst>
          <pc:docMk/>
          <pc:sldMk cId="1586809552" sldId="312"/>
        </pc:sldMkLst>
      </pc:sldChg>
      <pc:sldChg chg="del">
        <pc:chgData name="PALANIAPPAN Devarajan" userId="0ccb0e75-6f62-4860-b5c8-e1d1cc272866" providerId="ADAL" clId="{2812397A-667D-4437-95AE-3E7573603BCC}" dt="2024-01-18T05:27:40.030" v="11" actId="2696"/>
        <pc:sldMkLst>
          <pc:docMk/>
          <pc:sldMk cId="3476219311" sldId="312"/>
        </pc:sldMkLst>
      </pc:sldChg>
      <pc:sldChg chg="add modTransition">
        <pc:chgData name="PALANIAPPAN Devarajan" userId="0ccb0e75-6f62-4860-b5c8-e1d1cc272866" providerId="ADAL" clId="{2812397A-667D-4437-95AE-3E7573603BCC}" dt="2024-01-18T05:32:07.582" v="16"/>
        <pc:sldMkLst>
          <pc:docMk/>
          <pc:sldMk cId="2997596541" sldId="313"/>
        </pc:sldMkLst>
      </pc:sldChg>
      <pc:sldChg chg="del">
        <pc:chgData name="PALANIAPPAN Devarajan" userId="0ccb0e75-6f62-4860-b5c8-e1d1cc272866" providerId="ADAL" clId="{2812397A-667D-4437-95AE-3E7573603BCC}" dt="2024-01-18T05:27:40.030" v="11" actId="2696"/>
        <pc:sldMkLst>
          <pc:docMk/>
          <pc:sldMk cId="3846332290" sldId="313"/>
        </pc:sldMkLst>
      </pc:sldChg>
      <pc:sldChg chg="add modTransition">
        <pc:chgData name="PALANIAPPAN Devarajan" userId="0ccb0e75-6f62-4860-b5c8-e1d1cc272866" providerId="ADAL" clId="{2812397A-667D-4437-95AE-3E7573603BCC}" dt="2024-01-18T05:32:07.582" v="16"/>
        <pc:sldMkLst>
          <pc:docMk/>
          <pc:sldMk cId="2506567295" sldId="314"/>
        </pc:sldMkLst>
      </pc:sldChg>
      <pc:sldChg chg="del">
        <pc:chgData name="PALANIAPPAN Devarajan" userId="0ccb0e75-6f62-4860-b5c8-e1d1cc272866" providerId="ADAL" clId="{2812397A-667D-4437-95AE-3E7573603BCC}" dt="2024-01-18T05:27:40.030" v="11" actId="2696"/>
        <pc:sldMkLst>
          <pc:docMk/>
          <pc:sldMk cId="3645810705" sldId="314"/>
        </pc:sldMkLst>
      </pc:sldChg>
      <pc:sldChg chg="del">
        <pc:chgData name="PALANIAPPAN Devarajan" userId="0ccb0e75-6f62-4860-b5c8-e1d1cc272866" providerId="ADAL" clId="{2812397A-667D-4437-95AE-3E7573603BCC}" dt="2024-01-18T05:27:40.030" v="11" actId="2696"/>
        <pc:sldMkLst>
          <pc:docMk/>
          <pc:sldMk cId="284946408" sldId="315"/>
        </pc:sldMkLst>
      </pc:sldChg>
      <pc:sldChg chg="del">
        <pc:chgData name="PALANIAPPAN Devarajan" userId="0ccb0e75-6f62-4860-b5c8-e1d1cc272866" providerId="ADAL" clId="{2812397A-667D-4437-95AE-3E7573603BCC}" dt="2024-01-18T05:27:40.030" v="11" actId="2696"/>
        <pc:sldMkLst>
          <pc:docMk/>
          <pc:sldMk cId="2354769564" sldId="316"/>
        </pc:sldMkLst>
      </pc:sldChg>
      <pc:sldChg chg="del">
        <pc:chgData name="PALANIAPPAN Devarajan" userId="0ccb0e75-6f62-4860-b5c8-e1d1cc272866" providerId="ADAL" clId="{2812397A-667D-4437-95AE-3E7573603BCC}" dt="2024-01-18T05:27:40.030" v="11" actId="2696"/>
        <pc:sldMkLst>
          <pc:docMk/>
          <pc:sldMk cId="1212650819" sldId="317"/>
        </pc:sldMkLst>
      </pc:sldChg>
      <pc:sldChg chg="del">
        <pc:chgData name="PALANIAPPAN Devarajan" userId="0ccb0e75-6f62-4860-b5c8-e1d1cc272866" providerId="ADAL" clId="{2812397A-667D-4437-95AE-3E7573603BCC}" dt="2024-01-18T05:27:40.030" v="11" actId="2696"/>
        <pc:sldMkLst>
          <pc:docMk/>
          <pc:sldMk cId="2339553640" sldId="318"/>
        </pc:sldMkLst>
      </pc:sldChg>
      <pc:sldChg chg="del">
        <pc:chgData name="PALANIAPPAN Devarajan" userId="0ccb0e75-6f62-4860-b5c8-e1d1cc272866" providerId="ADAL" clId="{2812397A-667D-4437-95AE-3E7573603BCC}" dt="2024-01-18T05:27:40.030" v="11" actId="2696"/>
        <pc:sldMkLst>
          <pc:docMk/>
          <pc:sldMk cId="2803037194" sldId="319"/>
        </pc:sldMkLst>
      </pc:sldChg>
      <pc:sldChg chg="del">
        <pc:chgData name="PALANIAPPAN Devarajan" userId="0ccb0e75-6f62-4860-b5c8-e1d1cc272866" providerId="ADAL" clId="{2812397A-667D-4437-95AE-3E7573603BCC}" dt="2024-01-18T05:27:40.030" v="11" actId="2696"/>
        <pc:sldMkLst>
          <pc:docMk/>
          <pc:sldMk cId="3926849271" sldId="320"/>
        </pc:sldMkLst>
      </pc:sldChg>
      <pc:sldChg chg="del ord">
        <pc:chgData name="PALANIAPPAN Devarajan" userId="0ccb0e75-6f62-4860-b5c8-e1d1cc272866" providerId="ADAL" clId="{2812397A-667D-4437-95AE-3E7573603BCC}" dt="2024-02-05T13:29:22.340" v="608" actId="2696"/>
        <pc:sldMkLst>
          <pc:docMk/>
          <pc:sldMk cId="1480317769" sldId="321"/>
        </pc:sldMkLst>
      </pc:sldChg>
      <pc:sldChg chg="del">
        <pc:chgData name="PALANIAPPAN Devarajan" userId="0ccb0e75-6f62-4860-b5c8-e1d1cc272866" providerId="ADAL" clId="{2812397A-667D-4437-95AE-3E7573603BCC}" dt="2024-01-18T05:27:40.030" v="11" actId="2696"/>
        <pc:sldMkLst>
          <pc:docMk/>
          <pc:sldMk cId="1653481655" sldId="323"/>
        </pc:sldMkLst>
      </pc:sldChg>
      <pc:sldChg chg="del">
        <pc:chgData name="PALANIAPPAN Devarajan" userId="0ccb0e75-6f62-4860-b5c8-e1d1cc272866" providerId="ADAL" clId="{2812397A-667D-4437-95AE-3E7573603BCC}" dt="2024-01-18T05:27:40.030" v="11" actId="2696"/>
        <pc:sldMkLst>
          <pc:docMk/>
          <pc:sldMk cId="907093885" sldId="324"/>
        </pc:sldMkLst>
      </pc:sldChg>
      <pc:sldChg chg="del">
        <pc:chgData name="PALANIAPPAN Devarajan" userId="0ccb0e75-6f62-4860-b5c8-e1d1cc272866" providerId="ADAL" clId="{2812397A-667D-4437-95AE-3E7573603BCC}" dt="2024-01-18T05:27:40.030" v="11" actId="2696"/>
        <pc:sldMkLst>
          <pc:docMk/>
          <pc:sldMk cId="735161013" sldId="327"/>
        </pc:sldMkLst>
      </pc:sldChg>
      <pc:sldChg chg="del">
        <pc:chgData name="PALANIAPPAN Devarajan" userId="0ccb0e75-6f62-4860-b5c8-e1d1cc272866" providerId="ADAL" clId="{2812397A-667D-4437-95AE-3E7573603BCC}" dt="2024-01-18T05:27:40.030" v="11" actId="2696"/>
        <pc:sldMkLst>
          <pc:docMk/>
          <pc:sldMk cId="1550111766" sldId="329"/>
        </pc:sldMkLst>
      </pc:sldChg>
      <pc:sldChg chg="del">
        <pc:chgData name="PALANIAPPAN Devarajan" userId="0ccb0e75-6f62-4860-b5c8-e1d1cc272866" providerId="ADAL" clId="{2812397A-667D-4437-95AE-3E7573603BCC}" dt="2024-01-18T05:27:40.030" v="11" actId="2696"/>
        <pc:sldMkLst>
          <pc:docMk/>
          <pc:sldMk cId="3964505569" sldId="330"/>
        </pc:sldMkLst>
      </pc:sldChg>
      <pc:sldChg chg="del">
        <pc:chgData name="PALANIAPPAN Devarajan" userId="0ccb0e75-6f62-4860-b5c8-e1d1cc272866" providerId="ADAL" clId="{2812397A-667D-4437-95AE-3E7573603BCC}" dt="2024-01-18T05:27:40.030" v="11" actId="2696"/>
        <pc:sldMkLst>
          <pc:docMk/>
          <pc:sldMk cId="2486975645" sldId="331"/>
        </pc:sldMkLst>
      </pc:sldChg>
      <pc:sldChg chg="add modTransition">
        <pc:chgData name="PALANIAPPAN Devarajan" userId="0ccb0e75-6f62-4860-b5c8-e1d1cc272866" providerId="ADAL" clId="{2812397A-667D-4437-95AE-3E7573603BCC}" dt="2024-01-18T09:24:00.228" v="40"/>
        <pc:sldMkLst>
          <pc:docMk/>
          <pc:sldMk cId="3606971305" sldId="331"/>
        </pc:sldMkLst>
      </pc:sldChg>
      <pc:sldChg chg="del">
        <pc:chgData name="PALANIAPPAN Devarajan" userId="0ccb0e75-6f62-4860-b5c8-e1d1cc272866" providerId="ADAL" clId="{2812397A-667D-4437-95AE-3E7573603BCC}" dt="2024-01-18T05:27:40.030" v="11" actId="2696"/>
        <pc:sldMkLst>
          <pc:docMk/>
          <pc:sldMk cId="1257595532" sldId="333"/>
        </pc:sldMkLst>
      </pc:sldChg>
      <pc:sldChg chg="add modTransition">
        <pc:chgData name="PALANIAPPAN Devarajan" userId="0ccb0e75-6f62-4860-b5c8-e1d1cc272866" providerId="ADAL" clId="{2812397A-667D-4437-95AE-3E7573603BCC}" dt="2024-01-18T09:24:00.228" v="40"/>
        <pc:sldMkLst>
          <pc:docMk/>
          <pc:sldMk cId="1707417228" sldId="333"/>
        </pc:sldMkLst>
      </pc:sldChg>
      <pc:sldChg chg="add modTransition">
        <pc:chgData name="PALANIAPPAN Devarajan" userId="0ccb0e75-6f62-4860-b5c8-e1d1cc272866" providerId="ADAL" clId="{2812397A-667D-4437-95AE-3E7573603BCC}" dt="2024-01-18T09:24:00.228" v="40"/>
        <pc:sldMkLst>
          <pc:docMk/>
          <pc:sldMk cId="541884095" sldId="334"/>
        </pc:sldMkLst>
      </pc:sldChg>
      <pc:sldChg chg="del">
        <pc:chgData name="PALANIAPPAN Devarajan" userId="0ccb0e75-6f62-4860-b5c8-e1d1cc272866" providerId="ADAL" clId="{2812397A-667D-4437-95AE-3E7573603BCC}" dt="2024-01-18T05:27:40.030" v="11" actId="2696"/>
        <pc:sldMkLst>
          <pc:docMk/>
          <pc:sldMk cId="2070996190" sldId="334"/>
        </pc:sldMkLst>
      </pc:sldChg>
      <pc:sldChg chg="del">
        <pc:chgData name="PALANIAPPAN Devarajan" userId="0ccb0e75-6f62-4860-b5c8-e1d1cc272866" providerId="ADAL" clId="{2812397A-667D-4437-95AE-3E7573603BCC}" dt="2024-01-18T05:27:40.030" v="11" actId="2696"/>
        <pc:sldMkLst>
          <pc:docMk/>
          <pc:sldMk cId="2591084227" sldId="335"/>
        </pc:sldMkLst>
      </pc:sldChg>
      <pc:sldChg chg="add modTransition">
        <pc:chgData name="PALANIAPPAN Devarajan" userId="0ccb0e75-6f62-4860-b5c8-e1d1cc272866" providerId="ADAL" clId="{2812397A-667D-4437-95AE-3E7573603BCC}" dt="2024-01-18T09:24:00.228" v="40"/>
        <pc:sldMkLst>
          <pc:docMk/>
          <pc:sldMk cId="3339331822" sldId="335"/>
        </pc:sldMkLst>
      </pc:sldChg>
      <pc:sldChg chg="add modTransition">
        <pc:chgData name="PALANIAPPAN Devarajan" userId="0ccb0e75-6f62-4860-b5c8-e1d1cc272866" providerId="ADAL" clId="{2812397A-667D-4437-95AE-3E7573603BCC}" dt="2024-01-18T09:24:00.228" v="40"/>
        <pc:sldMkLst>
          <pc:docMk/>
          <pc:sldMk cId="2428667774" sldId="336"/>
        </pc:sldMkLst>
      </pc:sldChg>
      <pc:sldChg chg="add modTransition">
        <pc:chgData name="PALANIAPPAN Devarajan" userId="0ccb0e75-6f62-4860-b5c8-e1d1cc272866" providerId="ADAL" clId="{2812397A-667D-4437-95AE-3E7573603BCC}" dt="2024-01-18T09:24:00.228" v="40"/>
        <pc:sldMkLst>
          <pc:docMk/>
          <pc:sldMk cId="2787536021" sldId="337"/>
        </pc:sldMkLst>
      </pc:sldChg>
      <pc:sldChg chg="del">
        <pc:chgData name="PALANIAPPAN Devarajan" userId="0ccb0e75-6f62-4860-b5c8-e1d1cc272866" providerId="ADAL" clId="{2812397A-667D-4437-95AE-3E7573603BCC}" dt="2024-01-18T05:27:40.030" v="11" actId="2696"/>
        <pc:sldMkLst>
          <pc:docMk/>
          <pc:sldMk cId="3422375301" sldId="337"/>
        </pc:sldMkLst>
      </pc:sldChg>
      <pc:sldChg chg="del">
        <pc:chgData name="PALANIAPPAN Devarajan" userId="0ccb0e75-6f62-4860-b5c8-e1d1cc272866" providerId="ADAL" clId="{2812397A-667D-4437-95AE-3E7573603BCC}" dt="2024-01-18T05:27:40.030" v="11" actId="2696"/>
        <pc:sldMkLst>
          <pc:docMk/>
          <pc:sldMk cId="95030923" sldId="338"/>
        </pc:sldMkLst>
      </pc:sldChg>
      <pc:sldChg chg="add modTransition">
        <pc:chgData name="PALANIAPPAN Devarajan" userId="0ccb0e75-6f62-4860-b5c8-e1d1cc272866" providerId="ADAL" clId="{2812397A-667D-4437-95AE-3E7573603BCC}" dt="2024-01-18T09:24:00.228" v="40"/>
        <pc:sldMkLst>
          <pc:docMk/>
          <pc:sldMk cId="333474242" sldId="338"/>
        </pc:sldMkLst>
      </pc:sldChg>
      <pc:sldChg chg="del">
        <pc:chgData name="PALANIAPPAN Devarajan" userId="0ccb0e75-6f62-4860-b5c8-e1d1cc272866" providerId="ADAL" clId="{2812397A-667D-4437-95AE-3E7573603BCC}" dt="2024-01-18T05:27:40.030" v="11" actId="2696"/>
        <pc:sldMkLst>
          <pc:docMk/>
          <pc:sldMk cId="912406312" sldId="339"/>
        </pc:sldMkLst>
      </pc:sldChg>
      <pc:sldChg chg="add modTransition">
        <pc:chgData name="PALANIAPPAN Devarajan" userId="0ccb0e75-6f62-4860-b5c8-e1d1cc272866" providerId="ADAL" clId="{2812397A-667D-4437-95AE-3E7573603BCC}" dt="2024-01-18T09:24:00.228" v="40"/>
        <pc:sldMkLst>
          <pc:docMk/>
          <pc:sldMk cId="2484830108" sldId="339"/>
        </pc:sldMkLst>
      </pc:sldChg>
      <pc:sldChg chg="del">
        <pc:chgData name="PALANIAPPAN Devarajan" userId="0ccb0e75-6f62-4860-b5c8-e1d1cc272866" providerId="ADAL" clId="{2812397A-667D-4437-95AE-3E7573603BCC}" dt="2024-01-18T05:27:40.030" v="11" actId="2696"/>
        <pc:sldMkLst>
          <pc:docMk/>
          <pc:sldMk cId="358269774" sldId="340"/>
        </pc:sldMkLst>
      </pc:sldChg>
      <pc:sldChg chg="add modTransition">
        <pc:chgData name="PALANIAPPAN Devarajan" userId="0ccb0e75-6f62-4860-b5c8-e1d1cc272866" providerId="ADAL" clId="{2812397A-667D-4437-95AE-3E7573603BCC}" dt="2024-01-18T09:24:00.228" v="40"/>
        <pc:sldMkLst>
          <pc:docMk/>
          <pc:sldMk cId="3231734221" sldId="340"/>
        </pc:sldMkLst>
      </pc:sldChg>
      <pc:sldChg chg="del">
        <pc:chgData name="PALANIAPPAN Devarajan" userId="0ccb0e75-6f62-4860-b5c8-e1d1cc272866" providerId="ADAL" clId="{2812397A-667D-4437-95AE-3E7573603BCC}" dt="2024-01-18T05:29:23.115" v="14" actId="2696"/>
        <pc:sldMkLst>
          <pc:docMk/>
          <pc:sldMk cId="265150574" sldId="341"/>
        </pc:sldMkLst>
      </pc:sldChg>
      <pc:sldChg chg="add modTransition">
        <pc:chgData name="PALANIAPPAN Devarajan" userId="0ccb0e75-6f62-4860-b5c8-e1d1cc272866" providerId="ADAL" clId="{2812397A-667D-4437-95AE-3E7573603BCC}" dt="2024-01-18T09:24:00.228" v="40"/>
        <pc:sldMkLst>
          <pc:docMk/>
          <pc:sldMk cId="1614383394" sldId="341"/>
        </pc:sldMkLst>
      </pc:sldChg>
      <pc:sldChg chg="add modTransition">
        <pc:chgData name="PALANIAPPAN Devarajan" userId="0ccb0e75-6f62-4860-b5c8-e1d1cc272866" providerId="ADAL" clId="{2812397A-667D-4437-95AE-3E7573603BCC}" dt="2024-01-18T09:24:00.228" v="40"/>
        <pc:sldMkLst>
          <pc:docMk/>
          <pc:sldMk cId="491308094" sldId="342"/>
        </pc:sldMkLst>
      </pc:sldChg>
      <pc:sldChg chg="del">
        <pc:chgData name="PALANIAPPAN Devarajan" userId="0ccb0e75-6f62-4860-b5c8-e1d1cc272866" providerId="ADAL" clId="{2812397A-667D-4437-95AE-3E7573603BCC}" dt="2024-01-18T05:27:40.030" v="11" actId="2696"/>
        <pc:sldMkLst>
          <pc:docMk/>
          <pc:sldMk cId="2015049678" sldId="342"/>
        </pc:sldMkLst>
      </pc:sldChg>
      <pc:sldChg chg="del">
        <pc:chgData name="PALANIAPPAN Devarajan" userId="0ccb0e75-6f62-4860-b5c8-e1d1cc272866" providerId="ADAL" clId="{2812397A-667D-4437-95AE-3E7573603BCC}" dt="2024-01-18T05:27:40.030" v="11" actId="2696"/>
        <pc:sldMkLst>
          <pc:docMk/>
          <pc:sldMk cId="315178165" sldId="343"/>
        </pc:sldMkLst>
      </pc:sldChg>
      <pc:sldChg chg="add modTransition">
        <pc:chgData name="PALANIAPPAN Devarajan" userId="0ccb0e75-6f62-4860-b5c8-e1d1cc272866" providerId="ADAL" clId="{2812397A-667D-4437-95AE-3E7573603BCC}" dt="2024-01-18T09:24:00.228" v="40"/>
        <pc:sldMkLst>
          <pc:docMk/>
          <pc:sldMk cId="4261604405" sldId="343"/>
        </pc:sldMkLst>
      </pc:sldChg>
      <pc:sldChg chg="add modTransition">
        <pc:chgData name="PALANIAPPAN Devarajan" userId="0ccb0e75-6f62-4860-b5c8-e1d1cc272866" providerId="ADAL" clId="{2812397A-667D-4437-95AE-3E7573603BCC}" dt="2024-01-18T09:24:00.228" v="40"/>
        <pc:sldMkLst>
          <pc:docMk/>
          <pc:sldMk cId="2229797448" sldId="344"/>
        </pc:sldMkLst>
      </pc:sldChg>
      <pc:sldChg chg="del">
        <pc:chgData name="PALANIAPPAN Devarajan" userId="0ccb0e75-6f62-4860-b5c8-e1d1cc272866" providerId="ADAL" clId="{2812397A-667D-4437-95AE-3E7573603BCC}" dt="2024-01-18T05:27:40.030" v="11" actId="2696"/>
        <pc:sldMkLst>
          <pc:docMk/>
          <pc:sldMk cId="2692802288" sldId="344"/>
        </pc:sldMkLst>
      </pc:sldChg>
      <pc:sldChg chg="add modTransition">
        <pc:chgData name="PALANIAPPAN Devarajan" userId="0ccb0e75-6f62-4860-b5c8-e1d1cc272866" providerId="ADAL" clId="{2812397A-667D-4437-95AE-3E7573603BCC}" dt="2024-01-18T09:24:00.228" v="40"/>
        <pc:sldMkLst>
          <pc:docMk/>
          <pc:sldMk cId="281342856" sldId="345"/>
        </pc:sldMkLst>
      </pc:sldChg>
      <pc:sldChg chg="add del">
        <pc:chgData name="PALANIAPPAN Devarajan" userId="0ccb0e75-6f62-4860-b5c8-e1d1cc272866" providerId="ADAL" clId="{2812397A-667D-4437-95AE-3E7573603BCC}" dt="2024-01-17T10:44:25.500" v="8" actId="2696"/>
        <pc:sldMkLst>
          <pc:docMk/>
          <pc:sldMk cId="2902381223" sldId="345"/>
        </pc:sldMkLst>
      </pc:sldChg>
      <pc:sldChg chg="modSp add mod">
        <pc:chgData name="PALANIAPPAN Devarajan" userId="0ccb0e75-6f62-4860-b5c8-e1d1cc272866" providerId="ADAL" clId="{2812397A-667D-4437-95AE-3E7573603BCC}" dt="2024-01-17T10:45:53.295" v="10" actId="14100"/>
        <pc:sldMkLst>
          <pc:docMk/>
          <pc:sldMk cId="1108333823" sldId="346"/>
        </pc:sldMkLst>
        <pc:spChg chg="mod">
          <ac:chgData name="PALANIAPPAN Devarajan" userId="0ccb0e75-6f62-4860-b5c8-e1d1cc272866" providerId="ADAL" clId="{2812397A-667D-4437-95AE-3E7573603BCC}" dt="2024-01-17T10:45:53.295" v="10" actId="14100"/>
          <ac:spMkLst>
            <pc:docMk/>
            <pc:sldMk cId="1108333823" sldId="346"/>
            <ac:spMk id="2" creationId="{71D7A268-F8F6-97BC-400F-02AC67A50814}"/>
          </ac:spMkLst>
        </pc:spChg>
      </pc:sldChg>
      <pc:sldChg chg="add modTransition">
        <pc:chgData name="PALANIAPPAN Devarajan" userId="0ccb0e75-6f62-4860-b5c8-e1d1cc272866" providerId="ADAL" clId="{2812397A-667D-4437-95AE-3E7573603BCC}" dt="2024-01-18T09:24:00.228" v="40"/>
        <pc:sldMkLst>
          <pc:docMk/>
          <pc:sldMk cId="3311741051" sldId="347"/>
        </pc:sldMkLst>
      </pc:sldChg>
      <pc:sldChg chg="add modTransition">
        <pc:chgData name="PALANIAPPAN Devarajan" userId="0ccb0e75-6f62-4860-b5c8-e1d1cc272866" providerId="ADAL" clId="{2812397A-667D-4437-95AE-3E7573603BCC}" dt="2024-01-18T09:24:00.228" v="40"/>
        <pc:sldMkLst>
          <pc:docMk/>
          <pc:sldMk cId="3976017251" sldId="348"/>
        </pc:sldMkLst>
      </pc:sldChg>
      <pc:sldChg chg="add modTransition">
        <pc:chgData name="PALANIAPPAN Devarajan" userId="0ccb0e75-6f62-4860-b5c8-e1d1cc272866" providerId="ADAL" clId="{2812397A-667D-4437-95AE-3E7573603BCC}" dt="2024-01-18T09:24:00.228" v="40"/>
        <pc:sldMkLst>
          <pc:docMk/>
          <pc:sldMk cId="2913308535" sldId="349"/>
        </pc:sldMkLst>
      </pc:sldChg>
      <pc:sldChg chg="add modTransition">
        <pc:chgData name="PALANIAPPAN Devarajan" userId="0ccb0e75-6f62-4860-b5c8-e1d1cc272866" providerId="ADAL" clId="{2812397A-667D-4437-95AE-3E7573603BCC}" dt="2024-01-18T09:24:00.228" v="40"/>
        <pc:sldMkLst>
          <pc:docMk/>
          <pc:sldMk cId="128885093" sldId="350"/>
        </pc:sldMkLst>
      </pc:sldChg>
      <pc:sldChg chg="add modTransition">
        <pc:chgData name="PALANIAPPAN Devarajan" userId="0ccb0e75-6f62-4860-b5c8-e1d1cc272866" providerId="ADAL" clId="{2812397A-667D-4437-95AE-3E7573603BCC}" dt="2024-01-18T09:24:00.228" v="40"/>
        <pc:sldMkLst>
          <pc:docMk/>
          <pc:sldMk cId="1717691020" sldId="351"/>
        </pc:sldMkLst>
      </pc:sldChg>
      <pc:sldChg chg="add modTransition">
        <pc:chgData name="PALANIAPPAN Devarajan" userId="0ccb0e75-6f62-4860-b5c8-e1d1cc272866" providerId="ADAL" clId="{2812397A-667D-4437-95AE-3E7573603BCC}" dt="2024-01-18T09:24:00.228" v="40"/>
        <pc:sldMkLst>
          <pc:docMk/>
          <pc:sldMk cId="3333527762" sldId="352"/>
        </pc:sldMkLst>
      </pc:sldChg>
      <pc:sldChg chg="add modTransition">
        <pc:chgData name="PALANIAPPAN Devarajan" userId="0ccb0e75-6f62-4860-b5c8-e1d1cc272866" providerId="ADAL" clId="{2812397A-667D-4437-95AE-3E7573603BCC}" dt="2024-01-18T09:24:00.228" v="40"/>
        <pc:sldMkLst>
          <pc:docMk/>
          <pc:sldMk cId="2836678112" sldId="353"/>
        </pc:sldMkLst>
      </pc:sldChg>
      <pc:sldChg chg="add modTransition">
        <pc:chgData name="PALANIAPPAN Devarajan" userId="0ccb0e75-6f62-4860-b5c8-e1d1cc272866" providerId="ADAL" clId="{2812397A-667D-4437-95AE-3E7573603BCC}" dt="2024-01-18T09:24:00.228" v="40"/>
        <pc:sldMkLst>
          <pc:docMk/>
          <pc:sldMk cId="1847052217" sldId="354"/>
        </pc:sldMkLst>
      </pc:sldChg>
      <pc:sldChg chg="add modTransition">
        <pc:chgData name="PALANIAPPAN Devarajan" userId="0ccb0e75-6f62-4860-b5c8-e1d1cc272866" providerId="ADAL" clId="{2812397A-667D-4437-95AE-3E7573603BCC}" dt="2024-01-18T09:24:00.228" v="40"/>
        <pc:sldMkLst>
          <pc:docMk/>
          <pc:sldMk cId="1066581362" sldId="355"/>
        </pc:sldMkLst>
      </pc:sldChg>
      <pc:sldChg chg="add modTransition">
        <pc:chgData name="PALANIAPPAN Devarajan" userId="0ccb0e75-6f62-4860-b5c8-e1d1cc272866" providerId="ADAL" clId="{2812397A-667D-4437-95AE-3E7573603BCC}" dt="2024-01-18T09:24:00.228" v="40"/>
        <pc:sldMkLst>
          <pc:docMk/>
          <pc:sldMk cId="277729172" sldId="356"/>
        </pc:sldMkLst>
      </pc:sldChg>
      <pc:sldChg chg="add modTransition">
        <pc:chgData name="PALANIAPPAN Devarajan" userId="0ccb0e75-6f62-4860-b5c8-e1d1cc272866" providerId="ADAL" clId="{2812397A-667D-4437-95AE-3E7573603BCC}" dt="2024-01-18T09:24:00.228" v="40"/>
        <pc:sldMkLst>
          <pc:docMk/>
          <pc:sldMk cId="2404863090" sldId="357"/>
        </pc:sldMkLst>
      </pc:sldChg>
      <pc:sldChg chg="addSp delSp modSp add mod">
        <pc:chgData name="PALANIAPPAN Devarajan" userId="0ccb0e75-6f62-4860-b5c8-e1d1cc272866" providerId="ADAL" clId="{2812397A-667D-4437-95AE-3E7573603BCC}" dt="2024-01-24T04:57:25.673" v="507" actId="20577"/>
        <pc:sldMkLst>
          <pc:docMk/>
          <pc:sldMk cId="1544150409" sldId="358"/>
        </pc:sldMkLst>
        <pc:spChg chg="add mod">
          <ac:chgData name="PALANIAPPAN Devarajan" userId="0ccb0e75-6f62-4860-b5c8-e1d1cc272866" providerId="ADAL" clId="{2812397A-667D-4437-95AE-3E7573603BCC}" dt="2024-01-24T04:57:25.673" v="507" actId="20577"/>
          <ac:spMkLst>
            <pc:docMk/>
            <pc:sldMk cId="1544150409" sldId="358"/>
            <ac:spMk id="3" creationId="{CBCB77BC-818C-727C-9653-F884B2B49554}"/>
          </ac:spMkLst>
        </pc:spChg>
        <pc:spChg chg="add del mod">
          <ac:chgData name="PALANIAPPAN Devarajan" userId="0ccb0e75-6f62-4860-b5c8-e1d1cc272866" providerId="ADAL" clId="{2812397A-667D-4437-95AE-3E7573603BCC}" dt="2024-01-23T12:14:56.547" v="304" actId="47"/>
          <ac:spMkLst>
            <pc:docMk/>
            <pc:sldMk cId="1544150409" sldId="358"/>
            <ac:spMk id="4" creationId="{DBBA9CC4-0D15-960F-5D82-C23BFCAB6D12}"/>
          </ac:spMkLst>
        </pc:spChg>
        <pc:inkChg chg="add del mod">
          <ac:chgData name="PALANIAPPAN Devarajan" userId="0ccb0e75-6f62-4860-b5c8-e1d1cc272866" providerId="ADAL" clId="{2812397A-667D-4437-95AE-3E7573603BCC}" dt="2024-01-23T12:15:05.688" v="307" actId="14100"/>
          <ac:inkMkLst>
            <pc:docMk/>
            <pc:sldMk cId="1544150409" sldId="358"/>
            <ac:inkMk id="5" creationId="{A190AB53-FA2B-64FF-2980-11EF415D5BA1}"/>
          </ac:inkMkLst>
        </pc:inkChg>
        <pc:inkChg chg="add del mod">
          <ac:chgData name="PALANIAPPAN Devarajan" userId="0ccb0e75-6f62-4860-b5c8-e1d1cc272866" providerId="ADAL" clId="{2812397A-667D-4437-95AE-3E7573603BCC}" dt="2024-01-23T12:15:25.824" v="311" actId="14100"/>
          <ac:inkMkLst>
            <pc:docMk/>
            <pc:sldMk cId="1544150409" sldId="358"/>
            <ac:inkMk id="6" creationId="{E5C88204-E86A-2F28-2F27-1E17F4C5911A}"/>
          </ac:inkMkLst>
        </pc:inkChg>
      </pc:sldChg>
      <pc:sldChg chg="addSp modSp new del mod">
        <pc:chgData name="PALANIAPPAN Devarajan" userId="0ccb0e75-6f62-4860-b5c8-e1d1cc272866" providerId="ADAL" clId="{2812397A-667D-4437-95AE-3E7573603BCC}" dt="2024-01-23T12:12:48.993" v="258" actId="2696"/>
        <pc:sldMkLst>
          <pc:docMk/>
          <pc:sldMk cId="2588138232" sldId="358"/>
        </pc:sldMkLst>
        <pc:picChg chg="add mod">
          <ac:chgData name="PALANIAPPAN Devarajan" userId="0ccb0e75-6f62-4860-b5c8-e1d1cc272866" providerId="ADAL" clId="{2812397A-667D-4437-95AE-3E7573603BCC}" dt="2024-01-23T11:51:57.170" v="252" actId="14100"/>
          <ac:picMkLst>
            <pc:docMk/>
            <pc:sldMk cId="2588138232" sldId="358"/>
            <ac:picMk id="2" creationId="{E3B56DC5-EB1D-BDE1-00C2-905066F33E4D}"/>
          </ac:picMkLst>
        </pc:picChg>
      </pc:sldChg>
      <pc:sldChg chg="new del">
        <pc:chgData name="PALANIAPPAN Devarajan" userId="0ccb0e75-6f62-4860-b5c8-e1d1cc272866" providerId="ADAL" clId="{2812397A-667D-4437-95AE-3E7573603BCC}" dt="2024-01-23T13:15:16.148" v="339" actId="47"/>
        <pc:sldMkLst>
          <pc:docMk/>
          <pc:sldMk cId="3515566506" sldId="359"/>
        </pc:sldMkLst>
      </pc:sldChg>
      <pc:sldChg chg="new add del">
        <pc:chgData name="PALANIAPPAN Devarajan" userId="0ccb0e75-6f62-4860-b5c8-e1d1cc272866" providerId="ADAL" clId="{2812397A-667D-4437-95AE-3E7573603BCC}" dt="2024-01-23T13:15:20.859" v="342" actId="47"/>
        <pc:sldMkLst>
          <pc:docMk/>
          <pc:sldMk cId="1317597680" sldId="360"/>
        </pc:sldMkLst>
      </pc:sldChg>
      <pc:sldChg chg="new add del">
        <pc:chgData name="PALANIAPPAN Devarajan" userId="0ccb0e75-6f62-4860-b5c8-e1d1cc272866" providerId="ADAL" clId="{2812397A-667D-4437-95AE-3E7573603BCC}" dt="2024-01-23T12:16:04.628" v="313" actId="47"/>
        <pc:sldMkLst>
          <pc:docMk/>
          <pc:sldMk cId="648312319" sldId="361"/>
        </pc:sldMkLst>
      </pc:sldChg>
      <pc:sldChg chg="new del">
        <pc:chgData name="PALANIAPPAN Devarajan" userId="0ccb0e75-6f62-4860-b5c8-e1d1cc272866" providerId="ADAL" clId="{2812397A-667D-4437-95AE-3E7573603BCC}" dt="2024-01-23T13:15:57.844" v="343" actId="47"/>
        <pc:sldMkLst>
          <pc:docMk/>
          <pc:sldMk cId="2997603031" sldId="362"/>
        </pc:sldMkLst>
      </pc:sldChg>
      <pc:sldChg chg="new del">
        <pc:chgData name="PALANIAPPAN Devarajan" userId="0ccb0e75-6f62-4860-b5c8-e1d1cc272866" providerId="ADAL" clId="{2812397A-667D-4437-95AE-3E7573603BCC}" dt="2024-01-23T13:15:58.992" v="344" actId="47"/>
        <pc:sldMkLst>
          <pc:docMk/>
          <pc:sldMk cId="1432966096" sldId="363"/>
        </pc:sldMkLst>
      </pc:sldChg>
      <pc:sldChg chg="new del">
        <pc:chgData name="PALANIAPPAN Devarajan" userId="0ccb0e75-6f62-4860-b5c8-e1d1cc272866" providerId="ADAL" clId="{2812397A-667D-4437-95AE-3E7573603BCC}" dt="2024-01-23T13:21:02.101" v="375" actId="47"/>
        <pc:sldMkLst>
          <pc:docMk/>
          <pc:sldMk cId="4283176788" sldId="364"/>
        </pc:sldMkLst>
      </pc:sldChg>
      <pc:sldChg chg="new del">
        <pc:chgData name="PALANIAPPAN Devarajan" userId="0ccb0e75-6f62-4860-b5c8-e1d1cc272866" providerId="ADAL" clId="{2812397A-667D-4437-95AE-3E7573603BCC}" dt="2024-01-23T13:21:04.003" v="376" actId="47"/>
        <pc:sldMkLst>
          <pc:docMk/>
          <pc:sldMk cId="2029818607" sldId="365"/>
        </pc:sldMkLst>
      </pc:sldChg>
      <pc:sldChg chg="new del">
        <pc:chgData name="PALANIAPPAN Devarajan" userId="0ccb0e75-6f62-4860-b5c8-e1d1cc272866" providerId="ADAL" clId="{2812397A-667D-4437-95AE-3E7573603BCC}" dt="2024-01-23T13:21:04.947" v="377" actId="47"/>
        <pc:sldMkLst>
          <pc:docMk/>
          <pc:sldMk cId="2275359344" sldId="366"/>
        </pc:sldMkLst>
      </pc:sldChg>
    </pc:docChg>
  </pc:docChgLst>
  <pc:docChgLst>
    <pc:chgData name="PALANIAPPAN Devarajan" userId="0ccb0e75-6f62-4860-b5c8-e1d1cc272866" providerId="ADAL" clId="{4531E013-473D-4648-911B-96B8DADA2326}"/>
    <pc:docChg chg="undo redo custSel addSld delSld modSld sldOrd modMainMaster">
      <pc:chgData name="PALANIAPPAN Devarajan" userId="0ccb0e75-6f62-4860-b5c8-e1d1cc272866" providerId="ADAL" clId="{4531E013-473D-4648-911B-96B8DADA2326}" dt="2024-01-17T10:16:37.392" v="3324" actId="1076"/>
      <pc:docMkLst>
        <pc:docMk/>
      </pc:docMkLst>
      <pc:sldChg chg="addSp delSp modSp mod modTransition setBg">
        <pc:chgData name="PALANIAPPAN Devarajan" userId="0ccb0e75-6f62-4860-b5c8-e1d1cc272866" providerId="ADAL" clId="{4531E013-473D-4648-911B-96B8DADA2326}" dt="2024-01-17T10:08:22.037" v="3299" actId="1076"/>
        <pc:sldMkLst>
          <pc:docMk/>
          <pc:sldMk cId="1108333823" sldId="256"/>
        </pc:sldMkLst>
        <pc:spChg chg="add del mod">
          <ac:chgData name="PALANIAPPAN Devarajan" userId="0ccb0e75-6f62-4860-b5c8-e1d1cc272866" providerId="ADAL" clId="{4531E013-473D-4648-911B-96B8DADA2326}" dt="2024-01-17T10:03:34.488" v="3297" actId="1076"/>
          <ac:spMkLst>
            <pc:docMk/>
            <pc:sldMk cId="1108333823" sldId="256"/>
            <ac:spMk id="2" creationId="{71D7A268-F8F6-97BC-400F-02AC67A50814}"/>
          </ac:spMkLst>
        </pc:spChg>
        <pc:spChg chg="mod">
          <ac:chgData name="PALANIAPPAN Devarajan" userId="0ccb0e75-6f62-4860-b5c8-e1d1cc272866" providerId="ADAL" clId="{4531E013-473D-4648-911B-96B8DADA2326}" dt="2024-01-17T10:03:36.142" v="3298" actId="1076"/>
          <ac:spMkLst>
            <pc:docMk/>
            <pc:sldMk cId="1108333823" sldId="256"/>
            <ac:spMk id="6" creationId="{38D663E1-F39D-79DE-135E-1373AAA53DC7}"/>
          </ac:spMkLst>
        </pc:spChg>
        <pc:spChg chg="add mod">
          <ac:chgData name="PALANIAPPAN Devarajan" userId="0ccb0e75-6f62-4860-b5c8-e1d1cc272866" providerId="ADAL" clId="{4531E013-473D-4648-911B-96B8DADA2326}" dt="2024-01-16T06:35:59.113" v="1839" actId="14100"/>
          <ac:spMkLst>
            <pc:docMk/>
            <pc:sldMk cId="1108333823" sldId="256"/>
            <ac:spMk id="7" creationId="{29FDC015-1960-C006-89BE-D3FC83D44445}"/>
          </ac:spMkLst>
        </pc:spChg>
        <pc:picChg chg="del">
          <ac:chgData name="PALANIAPPAN Devarajan" userId="0ccb0e75-6f62-4860-b5c8-e1d1cc272866" providerId="ADAL" clId="{4531E013-473D-4648-911B-96B8DADA2326}" dt="2024-01-16T06:29:49.576" v="1693" actId="478"/>
          <ac:picMkLst>
            <pc:docMk/>
            <pc:sldMk cId="1108333823" sldId="256"/>
            <ac:picMk id="2" creationId="{9C296C69-0621-B657-A912-9B17CBD64337}"/>
          </ac:picMkLst>
        </pc:picChg>
        <pc:picChg chg="add del mod">
          <ac:chgData name="PALANIAPPAN Devarajan" userId="0ccb0e75-6f62-4860-b5c8-e1d1cc272866" providerId="ADAL" clId="{4531E013-473D-4648-911B-96B8DADA2326}" dt="2024-01-16T10:53:15.687" v="2950" actId="1076"/>
          <ac:picMkLst>
            <pc:docMk/>
            <pc:sldMk cId="1108333823" sldId="256"/>
            <ac:picMk id="3" creationId="{44618ACE-2CB6-CE46-F856-660334841C37}"/>
          </ac:picMkLst>
        </pc:picChg>
        <pc:picChg chg="mod">
          <ac:chgData name="PALANIAPPAN Devarajan" userId="0ccb0e75-6f62-4860-b5c8-e1d1cc272866" providerId="ADAL" clId="{4531E013-473D-4648-911B-96B8DADA2326}" dt="2024-01-16T06:30:10.543" v="1698" actId="1076"/>
          <ac:picMkLst>
            <pc:docMk/>
            <pc:sldMk cId="1108333823" sldId="256"/>
            <ac:picMk id="4" creationId="{7AF99015-A782-E8CD-B485-F5EAAB059C19}"/>
          </ac:picMkLst>
        </pc:picChg>
        <pc:picChg chg="mod">
          <ac:chgData name="PALANIAPPAN Devarajan" userId="0ccb0e75-6f62-4860-b5c8-e1d1cc272866" providerId="ADAL" clId="{4531E013-473D-4648-911B-96B8DADA2326}" dt="2024-01-17T10:08:22.037" v="3299" actId="1076"/>
          <ac:picMkLst>
            <pc:docMk/>
            <pc:sldMk cId="1108333823" sldId="256"/>
            <ac:picMk id="9" creationId="{89BF4884-0585-0F1F-3FD7-C8331D60AE94}"/>
          </ac:picMkLst>
        </pc:picChg>
      </pc:sldChg>
      <pc:sldChg chg="addSp delSp modSp mod modTransition setBg">
        <pc:chgData name="PALANIAPPAN Devarajan" userId="0ccb0e75-6f62-4860-b5c8-e1d1cc272866" providerId="ADAL" clId="{4531E013-473D-4648-911B-96B8DADA2326}" dt="2024-01-16T12:48:08.127" v="3130"/>
        <pc:sldMkLst>
          <pc:docMk/>
          <pc:sldMk cId="3746073292" sldId="258"/>
        </pc:sldMkLst>
        <pc:spChg chg="add del">
          <ac:chgData name="PALANIAPPAN Devarajan" userId="0ccb0e75-6f62-4860-b5c8-e1d1cc272866" providerId="ADAL" clId="{4531E013-473D-4648-911B-96B8DADA2326}" dt="2024-01-06T05:40:23.100" v="2" actId="26606"/>
          <ac:spMkLst>
            <pc:docMk/>
            <pc:sldMk cId="3746073292" sldId="258"/>
            <ac:spMk id="219" creationId="{51935DB0-36D0-5C2E-7342-262D35382F26}"/>
          </ac:spMkLst>
        </pc:spChg>
        <pc:spChg chg="add del">
          <ac:chgData name="PALANIAPPAN Devarajan" userId="0ccb0e75-6f62-4860-b5c8-e1d1cc272866" providerId="ADAL" clId="{4531E013-473D-4648-911B-96B8DADA2326}" dt="2024-01-06T05:40:23.100" v="2" actId="26606"/>
          <ac:spMkLst>
            <pc:docMk/>
            <pc:sldMk cId="3746073292" sldId="258"/>
            <ac:spMk id="220" creationId="{53D31893-BB06-4F90-7CCA-0A7A2694FA80}"/>
          </ac:spMkLst>
        </pc:spChg>
        <pc:spChg chg="add del">
          <ac:chgData name="PALANIAPPAN Devarajan" userId="0ccb0e75-6f62-4860-b5c8-e1d1cc272866" providerId="ADAL" clId="{4531E013-473D-4648-911B-96B8DADA2326}" dt="2024-01-06T05:40:23.100" v="2" actId="26606"/>
          <ac:spMkLst>
            <pc:docMk/>
            <pc:sldMk cId="3746073292" sldId="258"/>
            <ac:spMk id="221" creationId="{3F8ABF93-7FE7-6D3B-6AD7-C3921745C20D}"/>
          </ac:spMkLst>
        </pc:spChg>
        <pc:spChg chg="add del">
          <ac:chgData name="PALANIAPPAN Devarajan" userId="0ccb0e75-6f62-4860-b5c8-e1d1cc272866" providerId="ADAL" clId="{4531E013-473D-4648-911B-96B8DADA2326}" dt="2024-01-06T05:40:23.100" v="2" actId="26606"/>
          <ac:spMkLst>
            <pc:docMk/>
            <pc:sldMk cId="3746073292" sldId="258"/>
            <ac:spMk id="222" creationId="{D3C4FB21-0C2C-3F62-3EC5-DD378DBD37B2}"/>
          </ac:spMkLst>
        </pc:spChg>
        <pc:spChg chg="add del">
          <ac:chgData name="PALANIAPPAN Devarajan" userId="0ccb0e75-6f62-4860-b5c8-e1d1cc272866" providerId="ADAL" clId="{4531E013-473D-4648-911B-96B8DADA2326}" dt="2024-01-06T05:40:23.086" v="1" actId="26606"/>
          <ac:spMkLst>
            <pc:docMk/>
            <pc:sldMk cId="3746073292" sldId="258"/>
            <ac:spMk id="227" creationId="{3B5F8FB9-93B9-4832-A062-85E1B6A5AFA4}"/>
          </ac:spMkLst>
        </pc:spChg>
        <pc:spChg chg="add del">
          <ac:chgData name="PALANIAPPAN Devarajan" userId="0ccb0e75-6f62-4860-b5c8-e1d1cc272866" providerId="ADAL" clId="{4531E013-473D-4648-911B-96B8DADA2326}" dt="2024-01-06T05:40:23.086" v="1" actId="26606"/>
          <ac:spMkLst>
            <pc:docMk/>
            <pc:sldMk cId="3746073292" sldId="258"/>
            <ac:spMk id="229" creationId="{F37E8EB2-7BE0-4F3D-921C-F4E9C2C14929}"/>
          </ac:spMkLst>
        </pc:spChg>
        <pc:spChg chg="add del">
          <ac:chgData name="PALANIAPPAN Devarajan" userId="0ccb0e75-6f62-4860-b5c8-e1d1cc272866" providerId="ADAL" clId="{4531E013-473D-4648-911B-96B8DADA2326}" dt="2024-01-06T05:40:23.086" v="1" actId="26606"/>
          <ac:spMkLst>
            <pc:docMk/>
            <pc:sldMk cId="3746073292" sldId="258"/>
            <ac:spMk id="231" creationId="{E77AE46B-A945-4A7E-9911-903176079DD0}"/>
          </ac:spMkLst>
        </pc:spChg>
        <pc:spChg chg="add del">
          <ac:chgData name="PALANIAPPAN Devarajan" userId="0ccb0e75-6f62-4860-b5c8-e1d1cc272866" providerId="ADAL" clId="{4531E013-473D-4648-911B-96B8DADA2326}" dt="2024-01-16T09:24:22.563" v="2347" actId="26606"/>
          <ac:spMkLst>
            <pc:docMk/>
            <pc:sldMk cId="3746073292" sldId="258"/>
            <ac:spMk id="233" creationId="{4613B4A9-1C7C-4729-A016-AB42D3979460}"/>
          </ac:spMkLst>
        </pc:spChg>
        <pc:spChg chg="add">
          <ac:chgData name="PALANIAPPAN Devarajan" userId="0ccb0e75-6f62-4860-b5c8-e1d1cc272866" providerId="ADAL" clId="{4531E013-473D-4648-911B-96B8DADA2326}" dt="2024-01-16T09:24:22.563" v="2347" actId="26606"/>
          <ac:spMkLst>
            <pc:docMk/>
            <pc:sldMk cId="3746073292" sldId="258"/>
            <ac:spMk id="235" creationId="{22F15A2D-2324-487D-A02A-BF46C5C580EB}"/>
          </ac:spMkLst>
        </pc:spChg>
        <pc:spChg chg="add">
          <ac:chgData name="PALANIAPPAN Devarajan" userId="0ccb0e75-6f62-4860-b5c8-e1d1cc272866" providerId="ADAL" clId="{4531E013-473D-4648-911B-96B8DADA2326}" dt="2024-01-16T09:24:22.563" v="2347" actId="26606"/>
          <ac:spMkLst>
            <pc:docMk/>
            <pc:sldMk cId="3746073292" sldId="258"/>
            <ac:spMk id="236" creationId="{2AEAFA59-923A-4F54-8B49-44C970BCC323}"/>
          </ac:spMkLst>
        </pc:spChg>
        <pc:spChg chg="add">
          <ac:chgData name="PALANIAPPAN Devarajan" userId="0ccb0e75-6f62-4860-b5c8-e1d1cc272866" providerId="ADAL" clId="{4531E013-473D-4648-911B-96B8DADA2326}" dt="2024-01-16T09:24:22.563" v="2347" actId="26606"/>
          <ac:spMkLst>
            <pc:docMk/>
            <pc:sldMk cId="3746073292" sldId="258"/>
            <ac:spMk id="237" creationId="{C37E9D4B-7BFA-4D10-B666-547BAC499469}"/>
          </ac:spMkLst>
        </pc:spChg>
        <pc:spChg chg="add del">
          <ac:chgData name="PALANIAPPAN Devarajan" userId="0ccb0e75-6f62-4860-b5c8-e1d1cc272866" providerId="ADAL" clId="{4531E013-473D-4648-911B-96B8DADA2326}" dt="2024-01-16T09:22:08.382" v="2316" actId="26606"/>
          <ac:spMkLst>
            <pc:docMk/>
            <pc:sldMk cId="3746073292" sldId="258"/>
            <ac:spMk id="238" creationId="{2215C6C6-E45C-4179-9FC1-E8A4C1D47430}"/>
          </ac:spMkLst>
        </pc:spChg>
        <pc:spChg chg="add del">
          <ac:chgData name="PALANIAPPAN Devarajan" userId="0ccb0e75-6f62-4860-b5c8-e1d1cc272866" providerId="ADAL" clId="{4531E013-473D-4648-911B-96B8DADA2326}" dt="2024-01-16T09:22:18.120" v="2320" actId="26606"/>
          <ac:spMkLst>
            <pc:docMk/>
            <pc:sldMk cId="3746073292" sldId="258"/>
            <ac:spMk id="242" creationId="{2AEAFA59-923A-4F54-8B49-44C970BCC323}"/>
          </ac:spMkLst>
        </pc:spChg>
        <pc:spChg chg="add del">
          <ac:chgData name="PALANIAPPAN Devarajan" userId="0ccb0e75-6f62-4860-b5c8-e1d1cc272866" providerId="ADAL" clId="{4531E013-473D-4648-911B-96B8DADA2326}" dt="2024-01-16T09:22:08.382" v="2316" actId="26606"/>
          <ac:spMkLst>
            <pc:docMk/>
            <pc:sldMk cId="3746073292" sldId="258"/>
            <ac:spMk id="244" creationId="{3776B14B-F2F4-4825-8DA8-8C7A0F2B3960}"/>
          </ac:spMkLst>
        </pc:spChg>
        <pc:spChg chg="add del">
          <ac:chgData name="PALANIAPPAN Devarajan" userId="0ccb0e75-6f62-4860-b5c8-e1d1cc272866" providerId="ADAL" clId="{4531E013-473D-4648-911B-96B8DADA2326}" dt="2024-01-16T09:22:11.309" v="2318" actId="26606"/>
          <ac:spMkLst>
            <pc:docMk/>
            <pc:sldMk cId="3746073292" sldId="258"/>
            <ac:spMk id="246" creationId="{3B5F8FB9-93B9-4832-A062-85E1B6A5AFA4}"/>
          </ac:spMkLst>
        </pc:spChg>
        <pc:spChg chg="add del">
          <ac:chgData name="PALANIAPPAN Devarajan" userId="0ccb0e75-6f62-4860-b5c8-e1d1cc272866" providerId="ADAL" clId="{4531E013-473D-4648-911B-96B8DADA2326}" dt="2024-01-16T09:22:11.309" v="2318" actId="26606"/>
          <ac:spMkLst>
            <pc:docMk/>
            <pc:sldMk cId="3746073292" sldId="258"/>
            <ac:spMk id="247" creationId="{F37E8EB2-7BE0-4F3D-921C-F4E9C2C14929}"/>
          </ac:spMkLst>
        </pc:spChg>
        <pc:spChg chg="add del">
          <ac:chgData name="PALANIAPPAN Devarajan" userId="0ccb0e75-6f62-4860-b5c8-e1d1cc272866" providerId="ADAL" clId="{4531E013-473D-4648-911B-96B8DADA2326}" dt="2024-01-16T09:22:11.309" v="2318" actId="26606"/>
          <ac:spMkLst>
            <pc:docMk/>
            <pc:sldMk cId="3746073292" sldId="258"/>
            <ac:spMk id="248" creationId="{E77AE46B-A945-4A7E-9911-903176079DD0}"/>
          </ac:spMkLst>
        </pc:spChg>
        <pc:spChg chg="add del">
          <ac:chgData name="PALANIAPPAN Devarajan" userId="0ccb0e75-6f62-4860-b5c8-e1d1cc272866" providerId="ADAL" clId="{4531E013-473D-4648-911B-96B8DADA2326}" dt="2024-01-16T09:22:18.120" v="2320" actId="26606"/>
          <ac:spMkLst>
            <pc:docMk/>
            <pc:sldMk cId="3746073292" sldId="258"/>
            <ac:spMk id="250" creationId="{22F15A2D-2324-487D-A02A-BF46C5C580EB}"/>
          </ac:spMkLst>
        </pc:spChg>
        <pc:spChg chg="add del">
          <ac:chgData name="PALANIAPPAN Devarajan" userId="0ccb0e75-6f62-4860-b5c8-e1d1cc272866" providerId="ADAL" clId="{4531E013-473D-4648-911B-96B8DADA2326}" dt="2024-01-16T09:22:18.120" v="2320" actId="26606"/>
          <ac:spMkLst>
            <pc:docMk/>
            <pc:sldMk cId="3746073292" sldId="258"/>
            <ac:spMk id="251" creationId="{17A7F34E-D418-47E2-9F86-2C45BBC31210}"/>
          </ac:spMkLst>
        </pc:spChg>
        <pc:spChg chg="add del">
          <ac:chgData name="PALANIAPPAN Devarajan" userId="0ccb0e75-6f62-4860-b5c8-e1d1cc272866" providerId="ADAL" clId="{4531E013-473D-4648-911B-96B8DADA2326}" dt="2024-01-16T09:23:39.285" v="2342" actId="26606"/>
          <ac:spMkLst>
            <pc:docMk/>
            <pc:sldMk cId="3746073292" sldId="258"/>
            <ac:spMk id="253" creationId="{3DAD86CA-8235-409B-982B-5E7A033E2392}"/>
          </ac:spMkLst>
        </pc:spChg>
        <pc:spChg chg="add del">
          <ac:chgData name="PALANIAPPAN Devarajan" userId="0ccb0e75-6f62-4860-b5c8-e1d1cc272866" providerId="ADAL" clId="{4531E013-473D-4648-911B-96B8DADA2326}" dt="2024-01-16T09:23:39.285" v="2342" actId="26606"/>
          <ac:spMkLst>
            <pc:docMk/>
            <pc:sldMk cId="3746073292" sldId="258"/>
            <ac:spMk id="254" creationId="{9F234FBA-3501-47B4-AE0C-AA4AFBC8F603}"/>
          </ac:spMkLst>
        </pc:spChg>
        <pc:spChg chg="add del">
          <ac:chgData name="PALANIAPPAN Devarajan" userId="0ccb0e75-6f62-4860-b5c8-e1d1cc272866" providerId="ADAL" clId="{4531E013-473D-4648-911B-96B8DADA2326}" dt="2024-01-16T09:23:39.285" v="2342" actId="26606"/>
          <ac:spMkLst>
            <pc:docMk/>
            <pc:sldMk cId="3746073292" sldId="258"/>
            <ac:spMk id="255" creationId="{B5EF893B-0491-416E-9D33-BADE9600792A}"/>
          </ac:spMkLst>
        </pc:spChg>
        <pc:grpChg chg="add del">
          <ac:chgData name="PALANIAPPAN Devarajan" userId="0ccb0e75-6f62-4860-b5c8-e1d1cc272866" providerId="ADAL" clId="{4531E013-473D-4648-911B-96B8DADA2326}" dt="2024-01-16T09:22:08.382" v="2316" actId="26606"/>
          <ac:grpSpMkLst>
            <pc:docMk/>
            <pc:sldMk cId="3746073292" sldId="258"/>
            <ac:grpSpMk id="240" creationId="{5FE9FE4C-C9E0-4C54-8010-EA9D29CD4D59}"/>
          </ac:grpSpMkLst>
        </pc:grpChg>
        <pc:picChg chg="mod">
          <ac:chgData name="PALANIAPPAN Devarajan" userId="0ccb0e75-6f62-4860-b5c8-e1d1cc272866" providerId="ADAL" clId="{4531E013-473D-4648-911B-96B8DADA2326}" dt="2024-01-16T09:25:43.118" v="2360" actId="1076"/>
          <ac:picMkLst>
            <pc:docMk/>
            <pc:sldMk cId="3746073292" sldId="258"/>
            <ac:picMk id="3" creationId="{B72DC1CA-A9B8-595E-6A45-669315FF06E1}"/>
          </ac:picMkLst>
        </pc:picChg>
        <pc:cxnChg chg="add del">
          <ac:chgData name="PALANIAPPAN Devarajan" userId="0ccb0e75-6f62-4860-b5c8-e1d1cc272866" providerId="ADAL" clId="{4531E013-473D-4648-911B-96B8DADA2326}" dt="2024-01-16T09:23:39.285" v="2342" actId="26606"/>
          <ac:cxnSpMkLst>
            <pc:docMk/>
            <pc:sldMk cId="3746073292" sldId="258"/>
            <ac:cxnSpMk id="25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8717082" sldId="259"/>
        </pc:sldMkLst>
        <pc:picChg chg="mod">
          <ac:chgData name="PALANIAPPAN Devarajan" userId="0ccb0e75-6f62-4860-b5c8-e1d1cc272866" providerId="ADAL" clId="{4531E013-473D-4648-911B-96B8DADA2326}" dt="2024-01-16T09:23:56.195" v="2346" actId="1076"/>
          <ac:picMkLst>
            <pc:docMk/>
            <pc:sldMk cId="1618717082" sldId="259"/>
            <ac:picMk id="2" creationId="{4FC51E83-06E8-B0AD-1343-87EE73A43560}"/>
          </ac:picMkLst>
        </pc:picChg>
        <pc:picChg chg="mod">
          <ac:chgData name="PALANIAPPAN Devarajan" userId="0ccb0e75-6f62-4860-b5c8-e1d1cc272866" providerId="ADAL" clId="{4531E013-473D-4648-911B-96B8DADA2326}" dt="2024-01-16T09:23:36.148" v="2335" actId="1076"/>
          <ac:picMkLst>
            <pc:docMk/>
            <pc:sldMk cId="1618717082" sldId="259"/>
            <ac:picMk id="3" creationId="{FF4F6D5B-FA84-C45C-E3BB-6EB8142ED499}"/>
          </ac:picMkLst>
        </pc:picChg>
        <pc:picChg chg="add del mod">
          <ac:chgData name="PALANIAPPAN Devarajan" userId="0ccb0e75-6f62-4860-b5c8-e1d1cc272866" providerId="ADAL" clId="{4531E013-473D-4648-911B-96B8DADA2326}" dt="2024-01-16T09:23:46.856" v="2344" actId="478"/>
          <ac:picMkLst>
            <pc:docMk/>
            <pc:sldMk cId="1618717082" sldId="259"/>
            <ac:picMk id="4" creationId="{383E92FC-3940-E186-CA5A-FDBAA27498AA}"/>
          </ac:picMkLst>
        </pc:picChg>
      </pc:sldChg>
      <pc:sldChg chg="addSp delSp modSp mod modTransition setBg">
        <pc:chgData name="PALANIAPPAN Devarajan" userId="0ccb0e75-6f62-4860-b5c8-e1d1cc272866" providerId="ADAL" clId="{4531E013-473D-4648-911B-96B8DADA2326}" dt="2024-01-17T10:16:37.392" v="3324" actId="1076"/>
        <pc:sldMkLst>
          <pc:docMk/>
          <pc:sldMk cId="3601926064" sldId="261"/>
        </pc:sldMkLst>
        <pc:spChg chg="mod">
          <ac:chgData name="PALANIAPPAN Devarajan" userId="0ccb0e75-6f62-4860-b5c8-e1d1cc272866" providerId="ADAL" clId="{4531E013-473D-4648-911B-96B8DADA2326}" dt="2024-01-16T10:53:37.291" v="2954" actId="26606"/>
          <ac:spMkLst>
            <pc:docMk/>
            <pc:sldMk cId="3601926064" sldId="261"/>
            <ac:spMk id="3" creationId="{DB51F9BD-BE84-E504-9F1A-7C664C8DBFC9}"/>
          </ac:spMkLst>
        </pc:spChg>
        <pc:spChg chg="del">
          <ac:chgData name="PALANIAPPAN Devarajan" userId="0ccb0e75-6f62-4860-b5c8-e1d1cc272866" providerId="ADAL" clId="{4531E013-473D-4648-911B-96B8DADA2326}" dt="2024-01-16T10:52:33.952" v="2942" actId="26606"/>
          <ac:spMkLst>
            <pc:docMk/>
            <pc:sldMk cId="3601926064" sldId="261"/>
            <ac:spMk id="144" creationId="{47942995-B07F-4636-9A06-C6A104B260A8}"/>
          </ac:spMkLst>
        </pc:spChg>
        <pc:spChg chg="del">
          <ac:chgData name="PALANIAPPAN Devarajan" userId="0ccb0e75-6f62-4860-b5c8-e1d1cc272866" providerId="ADAL" clId="{4531E013-473D-4648-911B-96B8DADA2326}" dt="2024-01-16T10:52:33.952" v="2942" actId="26606"/>
          <ac:spMkLst>
            <pc:docMk/>
            <pc:sldMk cId="3601926064" sldId="261"/>
            <ac:spMk id="162" creationId="{B81933D1-5615-42C7-9C0B-4EB7105CCE2D}"/>
          </ac:spMkLst>
        </pc:spChg>
        <pc:spChg chg="del">
          <ac:chgData name="PALANIAPPAN Devarajan" userId="0ccb0e75-6f62-4860-b5c8-e1d1cc272866" providerId="ADAL" clId="{4531E013-473D-4648-911B-96B8DADA2326}" dt="2024-01-16T10:52:33.952" v="2942" actId="26606"/>
          <ac:spMkLst>
            <pc:docMk/>
            <pc:sldMk cId="3601926064" sldId="261"/>
            <ac:spMk id="163"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68" creationId="{47942995-B07F-4636-9A06-C6A104B260A8}"/>
          </ac:spMkLst>
        </pc:spChg>
        <pc:spChg chg="add del">
          <ac:chgData name="PALANIAPPAN Devarajan" userId="0ccb0e75-6f62-4860-b5c8-e1d1cc272866" providerId="ADAL" clId="{4531E013-473D-4648-911B-96B8DADA2326}" dt="2024-01-16T10:53:37.291" v="2954" actId="26606"/>
          <ac:spMkLst>
            <pc:docMk/>
            <pc:sldMk cId="3601926064" sldId="261"/>
            <ac:spMk id="175" creationId="{B81933D1-5615-42C7-9C0B-4EB7105CCE2D}"/>
          </ac:spMkLst>
        </pc:spChg>
        <pc:spChg chg="add del">
          <ac:chgData name="PALANIAPPAN Devarajan" userId="0ccb0e75-6f62-4860-b5c8-e1d1cc272866" providerId="ADAL" clId="{4531E013-473D-4648-911B-96B8DADA2326}" dt="2024-01-16T10:53:37.291" v="2954" actId="26606"/>
          <ac:spMkLst>
            <pc:docMk/>
            <pc:sldMk cId="3601926064" sldId="261"/>
            <ac:spMk id="177"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79" creationId="{91DC6ABD-215C-4EA8-A483-CEF5B99AB385}"/>
          </ac:spMkLst>
        </pc:spChg>
        <pc:spChg chg="add del">
          <ac:chgData name="PALANIAPPAN Devarajan" userId="0ccb0e75-6f62-4860-b5c8-e1d1cc272866" providerId="ADAL" clId="{4531E013-473D-4648-911B-96B8DADA2326}" dt="2024-01-16T10:53:27.472" v="2952" actId="26606"/>
          <ac:spMkLst>
            <pc:docMk/>
            <pc:sldMk cId="3601926064" sldId="261"/>
            <ac:spMk id="182" creationId="{BA79A7CF-01AF-4178-9369-94E0C90EB046}"/>
          </ac:spMkLst>
        </pc:spChg>
        <pc:spChg chg="add del">
          <ac:chgData name="PALANIAPPAN Devarajan" userId="0ccb0e75-6f62-4860-b5c8-e1d1cc272866" providerId="ADAL" clId="{4531E013-473D-4648-911B-96B8DADA2326}" dt="2024-01-16T10:53:37.291" v="2954" actId="26606"/>
          <ac:spMkLst>
            <pc:docMk/>
            <pc:sldMk cId="3601926064" sldId="261"/>
            <ac:spMk id="183"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4" creationId="{99413ED5-9ED4-4772-BCE4-2BCAE6B12E35}"/>
          </ac:spMkLst>
        </pc:spChg>
        <pc:spChg chg="add del">
          <ac:chgData name="PALANIAPPAN Devarajan" userId="0ccb0e75-6f62-4860-b5c8-e1d1cc272866" providerId="ADAL" clId="{4531E013-473D-4648-911B-96B8DADA2326}" dt="2024-01-16T10:53:27.472" v="2952" actId="26606"/>
          <ac:spMkLst>
            <pc:docMk/>
            <pc:sldMk cId="3601926064" sldId="261"/>
            <ac:spMk id="186"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8" creationId="{90F533E9-6690-41A8-A372-4C6C622D028D}"/>
          </ac:spMkLst>
        </pc:spChg>
        <pc:grpChg chg="del">
          <ac:chgData name="PALANIAPPAN Devarajan" userId="0ccb0e75-6f62-4860-b5c8-e1d1cc272866" providerId="ADAL" clId="{4531E013-473D-4648-911B-96B8DADA2326}" dt="2024-01-16T10:52:33.952" v="2942" actId="26606"/>
          <ac:grpSpMkLst>
            <pc:docMk/>
            <pc:sldMk cId="3601926064" sldId="261"/>
            <ac:grpSpMk id="149"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70"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80" creationId="{3AF6A671-C637-4547-85F4-51B6D1881399}"/>
          </ac:grpSpMkLst>
        </pc:grpChg>
        <pc:graphicFrameChg chg="add mod modGraphic">
          <ac:chgData name="PALANIAPPAN Devarajan" userId="0ccb0e75-6f62-4860-b5c8-e1d1cc272866" providerId="ADAL" clId="{4531E013-473D-4648-911B-96B8DADA2326}" dt="2024-01-17T10:16:37.392" v="3324" actId="1076"/>
          <ac:graphicFrameMkLst>
            <pc:docMk/>
            <pc:sldMk cId="3601926064" sldId="261"/>
            <ac:graphicFrameMk id="5" creationId="{FA12047C-1D7A-7801-C04D-459F092CCD9E}"/>
          </ac:graphicFrameMkLst>
        </pc:graphicFrameChg>
        <pc:picChg chg="del">
          <ac:chgData name="PALANIAPPAN Devarajan" userId="0ccb0e75-6f62-4860-b5c8-e1d1cc272866" providerId="ADAL" clId="{4531E013-473D-4648-911B-96B8DADA2326}" dt="2024-01-16T10:04:03.597" v="2685" actId="478"/>
          <ac:picMkLst>
            <pc:docMk/>
            <pc:sldMk cId="3601926064" sldId="261"/>
            <ac:picMk id="2" creationId="{A8BA4DFE-34D2-B5A6-04B1-D00F7502CBE2}"/>
          </ac:picMkLst>
        </pc:picChg>
        <pc:picChg chg="del">
          <ac:chgData name="PALANIAPPAN Devarajan" userId="0ccb0e75-6f62-4860-b5c8-e1d1cc272866" providerId="ADAL" clId="{4531E013-473D-4648-911B-96B8DADA2326}" dt="2024-01-16T10:04:07.547" v="2686" actId="478"/>
          <ac:picMkLst>
            <pc:docMk/>
            <pc:sldMk cId="3601926064" sldId="261"/>
            <ac:picMk id="4" creationId="{EA18A8B5-5FD2-F9C0-E95E-93C810D91711}"/>
          </ac:picMkLst>
        </pc:picChg>
      </pc:sldChg>
      <pc:sldChg chg="addSp delSp modSp mod modTransition setBg">
        <pc:chgData name="PALANIAPPAN Devarajan" userId="0ccb0e75-6f62-4860-b5c8-e1d1cc272866" providerId="ADAL" clId="{4531E013-473D-4648-911B-96B8DADA2326}" dt="2024-01-16T12:48:08.127" v="3130"/>
        <pc:sldMkLst>
          <pc:docMk/>
          <pc:sldMk cId="3440000441" sldId="263"/>
        </pc:sldMkLst>
        <pc:spChg chg="del">
          <ac:chgData name="PALANIAPPAN Devarajan" userId="0ccb0e75-6f62-4860-b5c8-e1d1cc272866" providerId="ADAL" clId="{4531E013-473D-4648-911B-96B8DADA2326}" dt="2024-01-16T07:27:00.252" v="2127" actId="26606"/>
          <ac:spMkLst>
            <pc:docMk/>
            <pc:sldMk cId="3440000441" sldId="263"/>
            <ac:spMk id="30" creationId="{F3060C83-F051-4F0E-ABAD-AA0DFC48B218}"/>
          </ac:spMkLst>
        </pc:spChg>
        <pc:spChg chg="del">
          <ac:chgData name="PALANIAPPAN Devarajan" userId="0ccb0e75-6f62-4860-b5c8-e1d1cc272866" providerId="ADAL" clId="{4531E013-473D-4648-911B-96B8DADA2326}" dt="2024-01-16T07:27:00.252" v="2127" actId="26606"/>
          <ac:spMkLst>
            <pc:docMk/>
            <pc:sldMk cId="3440000441" sldId="263"/>
            <ac:spMk id="32" creationId="{83C98ABE-055B-441F-B07E-44F97F083C39}"/>
          </ac:spMkLst>
        </pc:spChg>
        <pc:spChg chg="del">
          <ac:chgData name="PALANIAPPAN Devarajan" userId="0ccb0e75-6f62-4860-b5c8-e1d1cc272866" providerId="ADAL" clId="{4531E013-473D-4648-911B-96B8DADA2326}" dt="2024-01-16T07:27:00.252" v="2127" actId="26606"/>
          <ac:spMkLst>
            <pc:docMk/>
            <pc:sldMk cId="3440000441" sldId="263"/>
            <ac:spMk id="34" creationId="{29FDB030-9B49-4CED-8CCD-4D99382388AC}"/>
          </ac:spMkLst>
        </pc:spChg>
        <pc:spChg chg="del">
          <ac:chgData name="PALANIAPPAN Devarajan" userId="0ccb0e75-6f62-4860-b5c8-e1d1cc272866" providerId="ADAL" clId="{4531E013-473D-4648-911B-96B8DADA2326}" dt="2024-01-16T07:27:00.252" v="2127" actId="26606"/>
          <ac:spMkLst>
            <pc:docMk/>
            <pc:sldMk cId="3440000441" sldId="263"/>
            <ac:spMk id="36" creationId="{3783CA14-24A1-485C-8B30-D6A5D87987AD}"/>
          </ac:spMkLst>
        </pc:spChg>
        <pc:spChg chg="del">
          <ac:chgData name="PALANIAPPAN Devarajan" userId="0ccb0e75-6f62-4860-b5c8-e1d1cc272866" providerId="ADAL" clId="{4531E013-473D-4648-911B-96B8DADA2326}" dt="2024-01-16T07:27:00.252" v="2127" actId="26606"/>
          <ac:spMkLst>
            <pc:docMk/>
            <pc:sldMk cId="3440000441" sldId="263"/>
            <ac:spMk id="38" creationId="{9A97C86A-04D6-40F7-AE84-31AB43E6A846}"/>
          </ac:spMkLst>
        </pc:spChg>
        <pc:spChg chg="del">
          <ac:chgData name="PALANIAPPAN Devarajan" userId="0ccb0e75-6f62-4860-b5c8-e1d1cc272866" providerId="ADAL" clId="{4531E013-473D-4648-911B-96B8DADA2326}" dt="2024-01-16T07:27:00.252" v="2127" actId="26606"/>
          <ac:spMkLst>
            <pc:docMk/>
            <pc:sldMk cId="3440000441" sldId="263"/>
            <ac:spMk id="40" creationId="{FF9F2414-84E8-453E-B1F3-389FDE8192D9}"/>
          </ac:spMkLst>
        </pc:spChg>
        <pc:spChg chg="del">
          <ac:chgData name="PALANIAPPAN Devarajan" userId="0ccb0e75-6f62-4860-b5c8-e1d1cc272866" providerId="ADAL" clId="{4531E013-473D-4648-911B-96B8DADA2326}" dt="2024-01-16T07:27:00.252" v="2127" actId="26606"/>
          <ac:spMkLst>
            <pc:docMk/>
            <pc:sldMk cId="3440000441" sldId="263"/>
            <ac:spMk id="42" creationId="{3ECA69A1-7536-43AC-85EF-C7106179F5ED}"/>
          </ac:spMkLst>
        </pc:spChg>
        <pc:spChg chg="add del">
          <ac:chgData name="PALANIAPPAN Devarajan" userId="0ccb0e75-6f62-4860-b5c8-e1d1cc272866" providerId="ADAL" clId="{4531E013-473D-4648-911B-96B8DADA2326}" dt="2024-01-16T07:27:48.292" v="2134" actId="26606"/>
          <ac:spMkLst>
            <pc:docMk/>
            <pc:sldMk cId="3440000441" sldId="263"/>
            <ac:spMk id="44" creationId="{63644BFD-D22E-4019-B666-387DA51AEAFD}"/>
          </ac:spMkLst>
        </pc:spChg>
        <pc:spChg chg="add del">
          <ac:chgData name="PALANIAPPAN Devarajan" userId="0ccb0e75-6f62-4860-b5c8-e1d1cc272866" providerId="ADAL" clId="{4531E013-473D-4648-911B-96B8DADA2326}" dt="2024-01-16T07:27:48.292" v="2134" actId="26606"/>
          <ac:spMkLst>
            <pc:docMk/>
            <pc:sldMk cId="3440000441" sldId="263"/>
            <ac:spMk id="48" creationId="{3776B14B-F2F4-4825-8DA8-8C7A0F2B3960}"/>
          </ac:spMkLst>
        </pc:spChg>
        <pc:spChg chg="add">
          <ac:chgData name="PALANIAPPAN Devarajan" userId="0ccb0e75-6f62-4860-b5c8-e1d1cc272866" providerId="ADAL" clId="{4531E013-473D-4648-911B-96B8DADA2326}" dt="2024-01-16T07:27:48.292" v="2134" actId="26606"/>
          <ac:spMkLst>
            <pc:docMk/>
            <pc:sldMk cId="3440000441" sldId="263"/>
            <ac:spMk id="55" creationId="{3DAD86CA-8235-409B-982B-5E7A033E2392}"/>
          </ac:spMkLst>
        </pc:spChg>
        <pc:spChg chg="add">
          <ac:chgData name="PALANIAPPAN Devarajan" userId="0ccb0e75-6f62-4860-b5c8-e1d1cc272866" providerId="ADAL" clId="{4531E013-473D-4648-911B-96B8DADA2326}" dt="2024-01-16T07:27:48.292" v="2134" actId="26606"/>
          <ac:spMkLst>
            <pc:docMk/>
            <pc:sldMk cId="3440000441" sldId="263"/>
            <ac:spMk id="57" creationId="{9F234FBA-3501-47B4-AE0C-AA4AFBC8F603}"/>
          </ac:spMkLst>
        </pc:spChg>
        <pc:spChg chg="add">
          <ac:chgData name="PALANIAPPAN Devarajan" userId="0ccb0e75-6f62-4860-b5c8-e1d1cc272866" providerId="ADAL" clId="{4531E013-473D-4648-911B-96B8DADA2326}" dt="2024-01-16T07:27:48.292" v="2134" actId="26606"/>
          <ac:spMkLst>
            <pc:docMk/>
            <pc:sldMk cId="3440000441" sldId="263"/>
            <ac:spMk id="59" creationId="{B5EF893B-0491-416E-9D33-BADE9600792A}"/>
          </ac:spMkLst>
        </pc:spChg>
        <pc:grpChg chg="add del">
          <ac:chgData name="PALANIAPPAN Devarajan" userId="0ccb0e75-6f62-4860-b5c8-e1d1cc272866" providerId="ADAL" clId="{4531E013-473D-4648-911B-96B8DADA2326}" dt="2024-01-16T07:27:48.292" v="2134" actId="26606"/>
          <ac:grpSpMkLst>
            <pc:docMk/>
            <pc:sldMk cId="3440000441" sldId="263"/>
            <ac:grpSpMk id="45" creationId="{5FE9FE4C-C9E0-4C54-8010-EA9D29CD4D59}"/>
          </ac:grpSpMkLst>
        </pc:grpChg>
        <pc:picChg chg="mod">
          <ac:chgData name="PALANIAPPAN Devarajan" userId="0ccb0e75-6f62-4860-b5c8-e1d1cc272866" providerId="ADAL" clId="{4531E013-473D-4648-911B-96B8DADA2326}" dt="2024-01-16T10:19:51.707" v="2831" actId="1076"/>
          <ac:picMkLst>
            <pc:docMk/>
            <pc:sldMk cId="3440000441" sldId="263"/>
            <ac:picMk id="3" creationId="{C0BA9D03-2183-19B7-36C9-4F3A500AE6DC}"/>
          </ac:picMkLst>
        </pc:picChg>
        <pc:cxnChg chg="add">
          <ac:chgData name="PALANIAPPAN Devarajan" userId="0ccb0e75-6f62-4860-b5c8-e1d1cc272866" providerId="ADAL" clId="{4531E013-473D-4648-911B-96B8DADA2326}" dt="2024-01-16T07:27:48.292" v="2134" actId="26606"/>
          <ac:cxnSpMkLst>
            <pc:docMk/>
            <pc:sldMk cId="3440000441" sldId="263"/>
            <ac:cxnSpMk id="61" creationId="{469F4FF8-F8B0-4630-BA1B-0D8B324CD5FF}"/>
          </ac:cxnSpMkLst>
        </pc:cxnChg>
      </pc:sldChg>
      <pc:sldChg chg="addSp delSp modSp mod modTransition setBg">
        <pc:chgData name="PALANIAPPAN Devarajan" userId="0ccb0e75-6f62-4860-b5c8-e1d1cc272866" providerId="ADAL" clId="{4531E013-473D-4648-911B-96B8DADA2326}" dt="2024-01-16T12:57:57.545" v="3165" actId="20577"/>
        <pc:sldMkLst>
          <pc:docMk/>
          <pc:sldMk cId="466637426" sldId="264"/>
        </pc:sldMkLst>
        <pc:spChg chg="mod">
          <ac:chgData name="PALANIAPPAN Devarajan" userId="0ccb0e75-6f62-4860-b5c8-e1d1cc272866" providerId="ADAL" clId="{4531E013-473D-4648-911B-96B8DADA2326}" dt="2024-01-16T12:57:57.545" v="3165" actId="20577"/>
          <ac:spMkLst>
            <pc:docMk/>
            <pc:sldMk cId="466637426" sldId="264"/>
            <ac:spMk id="3" creationId="{537B1A4D-5167-487F-44C3-774F90CE7D4D}"/>
          </ac:spMkLst>
        </pc:spChg>
        <pc:spChg chg="mod">
          <ac:chgData name="PALANIAPPAN Devarajan" userId="0ccb0e75-6f62-4860-b5c8-e1d1cc272866" providerId="ADAL" clId="{4531E013-473D-4648-911B-96B8DADA2326}" dt="2024-01-16T07:23:17.214" v="2094" actId="1076"/>
          <ac:spMkLst>
            <pc:docMk/>
            <pc:sldMk cId="466637426" sldId="264"/>
            <ac:spMk id="6" creationId="{F027EBC5-50C2-A9D1-1D55-23B00C383E3D}"/>
          </ac:spMkLst>
        </pc:spChg>
        <pc:spChg chg="del">
          <ac:chgData name="PALANIAPPAN Devarajan" userId="0ccb0e75-6f62-4860-b5c8-e1d1cc272866" providerId="ADAL" clId="{4531E013-473D-4648-911B-96B8DADA2326}" dt="2024-01-16T06:37:03.154" v="1840" actId="26606"/>
          <ac:spMkLst>
            <pc:docMk/>
            <pc:sldMk cId="466637426" sldId="264"/>
            <ac:spMk id="151" creationId="{B50AB553-2A96-4A92-96F2-93548E096954}"/>
          </ac:spMkLst>
        </pc:spChg>
        <pc:spChg chg="add del">
          <ac:chgData name="PALANIAPPAN Devarajan" userId="0ccb0e75-6f62-4860-b5c8-e1d1cc272866" providerId="ADAL" clId="{4531E013-473D-4648-911B-96B8DADA2326}" dt="2024-01-16T06:38:04.622" v="1855" actId="26606"/>
          <ac:spMkLst>
            <pc:docMk/>
            <pc:sldMk cId="466637426" sldId="264"/>
            <ac:spMk id="153" creationId="{2EB492CD-616E-47F8-933B-5E2D952A0593}"/>
          </ac:spMkLst>
        </pc:spChg>
        <pc:spChg chg="add del">
          <ac:chgData name="PALANIAPPAN Devarajan" userId="0ccb0e75-6f62-4860-b5c8-e1d1cc272866" providerId="ADAL" clId="{4531E013-473D-4648-911B-96B8DADA2326}" dt="2024-01-16T06:38:04.622" v="1855" actId="26606"/>
          <ac:spMkLst>
            <pc:docMk/>
            <pc:sldMk cId="466637426" sldId="264"/>
            <ac:spMk id="158" creationId="{59383CF9-23B5-4335-9B21-1791C4CF1C75}"/>
          </ac:spMkLst>
        </pc:spChg>
        <pc:spChg chg="add del">
          <ac:chgData name="PALANIAPPAN Devarajan" userId="0ccb0e75-6f62-4860-b5c8-e1d1cc272866" providerId="ADAL" clId="{4531E013-473D-4648-911B-96B8DADA2326}" dt="2024-01-16T06:38:04.622" v="1855" actId="26606"/>
          <ac:spMkLst>
            <pc:docMk/>
            <pc:sldMk cId="466637426" sldId="264"/>
            <ac:spMk id="160" creationId="{0007FE00-9498-4706-B255-6437B0252C02}"/>
          </ac:spMkLst>
        </pc:spChg>
        <pc:spChg chg="add del">
          <ac:chgData name="PALANIAPPAN Devarajan" userId="0ccb0e75-6f62-4860-b5c8-e1d1cc272866" providerId="ADAL" clId="{4531E013-473D-4648-911B-96B8DADA2326}" dt="2024-01-16T06:37:45.024" v="1852" actId="26606"/>
          <ac:spMkLst>
            <pc:docMk/>
            <pc:sldMk cId="466637426" sldId="264"/>
            <ac:spMk id="165" creationId="{3AD318CC-E2A8-4E27-9548-A047A78999B1}"/>
          </ac:spMkLst>
        </pc:spChg>
        <pc:spChg chg="add del">
          <ac:chgData name="PALANIAPPAN Devarajan" userId="0ccb0e75-6f62-4860-b5c8-e1d1cc272866" providerId="ADAL" clId="{4531E013-473D-4648-911B-96B8DADA2326}" dt="2024-01-16T06:37:45.024" v="1852" actId="26606"/>
          <ac:spMkLst>
            <pc:docMk/>
            <pc:sldMk cId="466637426" sldId="264"/>
            <ac:spMk id="171" creationId="{2C1BBA94-3F40-40AA-8BB9-E69E25E537C1}"/>
          </ac:spMkLst>
        </pc:spChg>
        <pc:spChg chg="add del">
          <ac:chgData name="PALANIAPPAN Devarajan" userId="0ccb0e75-6f62-4860-b5c8-e1d1cc272866" providerId="ADAL" clId="{4531E013-473D-4648-911B-96B8DADA2326}" dt="2024-01-16T06:38:04.606" v="1854" actId="26606"/>
          <ac:spMkLst>
            <pc:docMk/>
            <pc:sldMk cId="466637426" sldId="264"/>
            <ac:spMk id="173" creationId="{100EDD19-6802-4EC3-95CE-CFFAB042CFD6}"/>
          </ac:spMkLst>
        </pc:spChg>
        <pc:spChg chg="add del">
          <ac:chgData name="PALANIAPPAN Devarajan" userId="0ccb0e75-6f62-4860-b5c8-e1d1cc272866" providerId="ADAL" clId="{4531E013-473D-4648-911B-96B8DADA2326}" dt="2024-01-16T06:38:04.606" v="1854" actId="26606"/>
          <ac:spMkLst>
            <pc:docMk/>
            <pc:sldMk cId="466637426" sldId="264"/>
            <ac:spMk id="174" creationId="{DB17E863-922E-4C26-BD64-E8FD41D28661}"/>
          </ac:spMkLst>
        </pc:spChg>
        <pc:spChg chg="add del">
          <ac:chgData name="PALANIAPPAN Devarajan" userId="0ccb0e75-6f62-4860-b5c8-e1d1cc272866" providerId="ADAL" clId="{4531E013-473D-4648-911B-96B8DADA2326}" dt="2024-01-16T06:39:11.008" v="1878" actId="26606"/>
          <ac:spMkLst>
            <pc:docMk/>
            <pc:sldMk cId="466637426" sldId="264"/>
            <ac:spMk id="176" creationId="{3AD318CC-E2A8-4E27-9548-A047A78999B1}"/>
          </ac:spMkLst>
        </pc:spChg>
        <pc:spChg chg="add del">
          <ac:chgData name="PALANIAPPAN Devarajan" userId="0ccb0e75-6f62-4860-b5c8-e1d1cc272866" providerId="ADAL" clId="{4531E013-473D-4648-911B-96B8DADA2326}" dt="2024-01-16T06:39:11.008" v="1878" actId="26606"/>
          <ac:spMkLst>
            <pc:docMk/>
            <pc:sldMk cId="466637426" sldId="264"/>
            <ac:spMk id="178" creationId="{2C1BBA94-3F40-40AA-8BB9-E69E25E537C1}"/>
          </ac:spMkLst>
        </pc:spChg>
        <pc:spChg chg="add del">
          <ac:chgData name="PALANIAPPAN Devarajan" userId="0ccb0e75-6f62-4860-b5c8-e1d1cc272866" providerId="ADAL" clId="{4531E013-473D-4648-911B-96B8DADA2326}" dt="2024-01-16T06:38:58.572" v="1874" actId="26606"/>
          <ac:spMkLst>
            <pc:docMk/>
            <pc:sldMk cId="466637426" sldId="264"/>
            <ac:spMk id="183" creationId="{8B9AA7C6-5E5A-498E-A6DF-A943376E09BC}"/>
          </ac:spMkLst>
        </pc:spChg>
        <pc:spChg chg="add del">
          <ac:chgData name="PALANIAPPAN Devarajan" userId="0ccb0e75-6f62-4860-b5c8-e1d1cc272866" providerId="ADAL" clId="{4531E013-473D-4648-911B-96B8DADA2326}" dt="2024-01-16T06:39:10.998" v="1877" actId="26606"/>
          <ac:spMkLst>
            <pc:docMk/>
            <pc:sldMk cId="466637426" sldId="264"/>
            <ac:spMk id="187" creationId="{7F488E8B-4E1E-4402-8935-D4E6C02615C7}"/>
          </ac:spMkLst>
        </pc:spChg>
        <pc:spChg chg="add del">
          <ac:chgData name="PALANIAPPAN Devarajan" userId="0ccb0e75-6f62-4860-b5c8-e1d1cc272866" providerId="ADAL" clId="{4531E013-473D-4648-911B-96B8DADA2326}" dt="2024-01-16T06:38:58.572" v="1874" actId="26606"/>
          <ac:spMkLst>
            <pc:docMk/>
            <pc:sldMk cId="466637426" sldId="264"/>
            <ac:spMk id="189" creationId="{81E140AE-0ABF-47C8-BF32-7D2F0CF2BA44}"/>
          </ac:spMkLst>
        </pc:spChg>
        <pc:spChg chg="add del">
          <ac:chgData name="PALANIAPPAN Devarajan" userId="0ccb0e75-6f62-4860-b5c8-e1d1cc272866" providerId="ADAL" clId="{4531E013-473D-4648-911B-96B8DADA2326}" dt="2024-01-16T06:38:58.572" v="1874" actId="26606"/>
          <ac:spMkLst>
            <pc:docMk/>
            <pc:sldMk cId="466637426" sldId="264"/>
            <ac:spMk id="191" creationId="{CBC4F608-B4B8-48C3-9572-C0F061B1CD99}"/>
          </ac:spMkLst>
        </pc:spChg>
        <pc:spChg chg="add del">
          <ac:chgData name="PALANIAPPAN Devarajan" userId="0ccb0e75-6f62-4860-b5c8-e1d1cc272866" providerId="ADAL" clId="{4531E013-473D-4648-911B-96B8DADA2326}" dt="2024-01-16T06:39:10.998" v="1877" actId="26606"/>
          <ac:spMkLst>
            <pc:docMk/>
            <pc:sldMk cId="466637426" sldId="264"/>
            <ac:spMk id="193" creationId="{081EA652-8C6A-4E69-BEB9-170809474553}"/>
          </ac:spMkLst>
        </pc:spChg>
        <pc:spChg chg="add del">
          <ac:chgData name="PALANIAPPAN Devarajan" userId="0ccb0e75-6f62-4860-b5c8-e1d1cc272866" providerId="ADAL" clId="{4531E013-473D-4648-911B-96B8DADA2326}" dt="2024-01-16T06:39:10.998" v="1877" actId="26606"/>
          <ac:spMkLst>
            <pc:docMk/>
            <pc:sldMk cId="466637426" sldId="264"/>
            <ac:spMk id="194" creationId="{5298780A-33B9-4EA2-8F67-DE68AD62841B}"/>
          </ac:spMkLst>
        </pc:spChg>
        <pc:spChg chg="add del">
          <ac:chgData name="PALANIAPPAN Devarajan" userId="0ccb0e75-6f62-4860-b5c8-e1d1cc272866" providerId="ADAL" clId="{4531E013-473D-4648-911B-96B8DADA2326}" dt="2024-01-16T06:40:46.066" v="1909" actId="26606"/>
          <ac:spMkLst>
            <pc:docMk/>
            <pc:sldMk cId="466637426" sldId="264"/>
            <ac:spMk id="197" creationId="{DBF61EA3-B236-439E-9C0B-340980D56BEE}"/>
          </ac:spMkLst>
        </pc:spChg>
        <pc:spChg chg="add del">
          <ac:chgData name="PALANIAPPAN Devarajan" userId="0ccb0e75-6f62-4860-b5c8-e1d1cc272866" providerId="ADAL" clId="{4531E013-473D-4648-911B-96B8DADA2326}" dt="2024-01-16T06:40:46.066" v="1909" actId="26606"/>
          <ac:spMkLst>
            <pc:docMk/>
            <pc:sldMk cId="466637426" sldId="264"/>
            <ac:spMk id="200" creationId="{E659831F-0D9A-4C63-9EBB-8435B85A440F}"/>
          </ac:spMkLst>
        </pc:spChg>
        <pc:spChg chg="add del">
          <ac:chgData name="PALANIAPPAN Devarajan" userId="0ccb0e75-6f62-4860-b5c8-e1d1cc272866" providerId="ADAL" clId="{4531E013-473D-4648-911B-96B8DADA2326}" dt="2024-01-16T06:40:16.669" v="1898" actId="26606"/>
          <ac:spMkLst>
            <pc:docMk/>
            <pc:sldMk cId="466637426" sldId="264"/>
            <ac:spMk id="205" creationId="{8B9AA7C6-5E5A-498E-A6DF-A943376E09BC}"/>
          </ac:spMkLst>
        </pc:spChg>
        <pc:spChg chg="add del">
          <ac:chgData name="PALANIAPPAN Devarajan" userId="0ccb0e75-6f62-4860-b5c8-e1d1cc272866" providerId="ADAL" clId="{4531E013-473D-4648-911B-96B8DADA2326}" dt="2024-01-16T06:40:16.669" v="1898" actId="26606"/>
          <ac:spMkLst>
            <pc:docMk/>
            <pc:sldMk cId="466637426" sldId="264"/>
            <ac:spMk id="211" creationId="{81E140AE-0ABF-47C8-BF32-7D2F0CF2BA44}"/>
          </ac:spMkLst>
        </pc:spChg>
        <pc:spChg chg="add del">
          <ac:chgData name="PALANIAPPAN Devarajan" userId="0ccb0e75-6f62-4860-b5c8-e1d1cc272866" providerId="ADAL" clId="{4531E013-473D-4648-911B-96B8DADA2326}" dt="2024-01-16T06:40:46.055" v="1908" actId="26606"/>
          <ac:spMkLst>
            <pc:docMk/>
            <pc:sldMk cId="466637426" sldId="264"/>
            <ac:spMk id="212" creationId="{D5B0017B-2ECA-49AF-B397-DC140825DF8D}"/>
          </ac:spMkLst>
        </pc:spChg>
        <pc:spChg chg="add del">
          <ac:chgData name="PALANIAPPAN Devarajan" userId="0ccb0e75-6f62-4860-b5c8-e1d1cc272866" providerId="ADAL" clId="{4531E013-473D-4648-911B-96B8DADA2326}" dt="2024-01-16T06:40:16.669" v="1898" actId="26606"/>
          <ac:spMkLst>
            <pc:docMk/>
            <pc:sldMk cId="466637426" sldId="264"/>
            <ac:spMk id="213" creationId="{CBC4F608-B4B8-48C3-9572-C0F061B1CD99}"/>
          </ac:spMkLst>
        </pc:spChg>
        <pc:spChg chg="add del">
          <ac:chgData name="PALANIAPPAN Devarajan" userId="0ccb0e75-6f62-4860-b5c8-e1d1cc272866" providerId="ADAL" clId="{4531E013-473D-4648-911B-96B8DADA2326}" dt="2024-01-16T06:40:22.675" v="1900" actId="26606"/>
          <ac:spMkLst>
            <pc:docMk/>
            <pc:sldMk cId="466637426" sldId="264"/>
            <ac:spMk id="215" creationId="{4DA718D0-4865-4629-8134-44F68D41D574}"/>
          </ac:spMkLst>
        </pc:spChg>
        <pc:spChg chg="add del">
          <ac:chgData name="PALANIAPPAN Devarajan" userId="0ccb0e75-6f62-4860-b5c8-e1d1cc272866" providerId="ADAL" clId="{4531E013-473D-4648-911B-96B8DADA2326}" dt="2024-01-16T06:40:22.675" v="1900" actId="26606"/>
          <ac:spMkLst>
            <pc:docMk/>
            <pc:sldMk cId="466637426" sldId="264"/>
            <ac:spMk id="218" creationId="{CBC4F608-B4B8-48C3-9572-C0F061B1CD99}"/>
          </ac:spMkLst>
        </pc:spChg>
        <pc:spChg chg="add del">
          <ac:chgData name="PALANIAPPAN Devarajan" userId="0ccb0e75-6f62-4860-b5c8-e1d1cc272866" providerId="ADAL" clId="{4531E013-473D-4648-911B-96B8DADA2326}" dt="2024-01-16T06:40:24.190" v="1902" actId="26606"/>
          <ac:spMkLst>
            <pc:docMk/>
            <pc:sldMk cId="466637426" sldId="264"/>
            <ac:spMk id="220" creationId="{8D1AA55E-40D5-461B-A5A8-4AE8AAB71B08}"/>
          </ac:spMkLst>
        </pc:spChg>
        <pc:spChg chg="add del">
          <ac:chgData name="PALANIAPPAN Devarajan" userId="0ccb0e75-6f62-4860-b5c8-e1d1cc272866" providerId="ADAL" clId="{4531E013-473D-4648-911B-96B8DADA2326}" dt="2024-01-16T06:40:31.832" v="1904" actId="26606"/>
          <ac:spMkLst>
            <pc:docMk/>
            <pc:sldMk cId="466637426" sldId="264"/>
            <ac:spMk id="225" creationId="{8B9AA7C6-5E5A-498E-A6DF-A943376E09BC}"/>
          </ac:spMkLst>
        </pc:spChg>
        <pc:spChg chg="add del">
          <ac:chgData name="PALANIAPPAN Devarajan" userId="0ccb0e75-6f62-4860-b5c8-e1d1cc272866" providerId="ADAL" clId="{4531E013-473D-4648-911B-96B8DADA2326}" dt="2024-01-16T06:40:31.832" v="1904" actId="26606"/>
          <ac:spMkLst>
            <pc:docMk/>
            <pc:sldMk cId="466637426" sldId="264"/>
            <ac:spMk id="227" creationId="{81E140AE-0ABF-47C8-BF32-7D2F0CF2BA44}"/>
          </ac:spMkLst>
        </pc:spChg>
        <pc:spChg chg="add del">
          <ac:chgData name="PALANIAPPAN Devarajan" userId="0ccb0e75-6f62-4860-b5c8-e1d1cc272866" providerId="ADAL" clId="{4531E013-473D-4648-911B-96B8DADA2326}" dt="2024-01-16T06:40:31.832" v="1904" actId="26606"/>
          <ac:spMkLst>
            <pc:docMk/>
            <pc:sldMk cId="466637426" sldId="264"/>
            <ac:spMk id="228" creationId="{CBC4F608-B4B8-48C3-9572-C0F061B1CD99}"/>
          </ac:spMkLst>
        </pc:spChg>
        <pc:spChg chg="add del">
          <ac:chgData name="PALANIAPPAN Devarajan" userId="0ccb0e75-6f62-4860-b5c8-e1d1cc272866" providerId="ADAL" clId="{4531E013-473D-4648-911B-96B8DADA2326}" dt="2024-01-16T06:40:36.003" v="1906" actId="26606"/>
          <ac:spMkLst>
            <pc:docMk/>
            <pc:sldMk cId="466637426" sldId="264"/>
            <ac:spMk id="230" creationId="{4DA718D0-4865-4629-8134-44F68D41D574}"/>
          </ac:spMkLst>
        </pc:spChg>
        <pc:spChg chg="add del">
          <ac:chgData name="PALANIAPPAN Devarajan" userId="0ccb0e75-6f62-4860-b5c8-e1d1cc272866" providerId="ADAL" clId="{4531E013-473D-4648-911B-96B8DADA2326}" dt="2024-01-16T06:40:36.003" v="1906" actId="26606"/>
          <ac:spMkLst>
            <pc:docMk/>
            <pc:sldMk cId="466637426" sldId="264"/>
            <ac:spMk id="233" creationId="{CBC4F608-B4B8-48C3-9572-C0F061B1CD99}"/>
          </ac:spMkLst>
        </pc:spChg>
        <pc:spChg chg="add del">
          <ac:chgData name="PALANIAPPAN Devarajan" userId="0ccb0e75-6f62-4860-b5c8-e1d1cc272866" providerId="ADAL" clId="{4531E013-473D-4648-911B-96B8DADA2326}" dt="2024-01-16T06:40:46.055" v="1908" actId="26606"/>
          <ac:spMkLst>
            <pc:docMk/>
            <pc:sldMk cId="466637426" sldId="264"/>
            <ac:spMk id="235" creationId="{B6CDA21F-E7AF-4C75-8395-33F58D5B0E45}"/>
          </ac:spMkLst>
        </pc:spChg>
        <pc:spChg chg="add del">
          <ac:chgData name="PALANIAPPAN Devarajan" userId="0ccb0e75-6f62-4860-b5c8-e1d1cc272866" providerId="ADAL" clId="{4531E013-473D-4648-911B-96B8DADA2326}" dt="2024-01-16T06:40:57.725" v="1910" actId="26606"/>
          <ac:spMkLst>
            <pc:docMk/>
            <pc:sldMk cId="466637426" sldId="264"/>
            <ac:spMk id="239" creationId="{8B9AA7C6-5E5A-498E-A6DF-A943376E09BC}"/>
          </ac:spMkLst>
        </pc:spChg>
        <pc:spChg chg="add del">
          <ac:chgData name="PALANIAPPAN Devarajan" userId="0ccb0e75-6f62-4860-b5c8-e1d1cc272866" providerId="ADAL" clId="{4531E013-473D-4648-911B-96B8DADA2326}" dt="2024-01-16T06:40:57.725" v="1910" actId="26606"/>
          <ac:spMkLst>
            <pc:docMk/>
            <pc:sldMk cId="466637426" sldId="264"/>
            <ac:spMk id="242" creationId="{81E140AE-0ABF-47C8-BF32-7D2F0CF2BA44}"/>
          </ac:spMkLst>
        </pc:spChg>
        <pc:spChg chg="add del">
          <ac:chgData name="PALANIAPPAN Devarajan" userId="0ccb0e75-6f62-4860-b5c8-e1d1cc272866" providerId="ADAL" clId="{4531E013-473D-4648-911B-96B8DADA2326}" dt="2024-01-16T06:40:57.725" v="1910" actId="26606"/>
          <ac:spMkLst>
            <pc:docMk/>
            <pc:sldMk cId="466637426" sldId="264"/>
            <ac:spMk id="243" creationId="{CBC4F608-B4B8-48C3-9572-C0F061B1CD99}"/>
          </ac:spMkLst>
        </pc:spChg>
        <pc:spChg chg="add del">
          <ac:chgData name="PALANIAPPAN Devarajan" userId="0ccb0e75-6f62-4860-b5c8-e1d1cc272866" providerId="ADAL" clId="{4531E013-473D-4648-911B-96B8DADA2326}" dt="2024-01-16T06:41:15.843" v="1912" actId="26606"/>
          <ac:spMkLst>
            <pc:docMk/>
            <pc:sldMk cId="466637426" sldId="264"/>
            <ac:spMk id="248" creationId="{081EA652-8C6A-4E69-BEB9-170809474553}"/>
          </ac:spMkLst>
        </pc:spChg>
        <pc:spChg chg="add del">
          <ac:chgData name="PALANIAPPAN Devarajan" userId="0ccb0e75-6f62-4860-b5c8-e1d1cc272866" providerId="ADAL" clId="{4531E013-473D-4648-911B-96B8DADA2326}" dt="2024-01-16T06:41:15.843" v="1912" actId="26606"/>
          <ac:spMkLst>
            <pc:docMk/>
            <pc:sldMk cId="466637426" sldId="264"/>
            <ac:spMk id="250" creationId="{A4026A73-1F7F-49F2-B319-8CA3B3D53269}"/>
          </ac:spMkLst>
        </pc:spChg>
        <pc:spChg chg="add del">
          <ac:chgData name="PALANIAPPAN Devarajan" userId="0ccb0e75-6f62-4860-b5c8-e1d1cc272866" providerId="ADAL" clId="{4531E013-473D-4648-911B-96B8DADA2326}" dt="2024-01-16T06:41:15.843" v="1912" actId="26606"/>
          <ac:spMkLst>
            <pc:docMk/>
            <pc:sldMk cId="466637426" sldId="264"/>
            <ac:spMk id="252" creationId="{5298780A-33B9-4EA2-8F67-DE68AD62841B}"/>
          </ac:spMkLst>
        </pc:spChg>
        <pc:spChg chg="add del">
          <ac:chgData name="PALANIAPPAN Devarajan" userId="0ccb0e75-6f62-4860-b5c8-e1d1cc272866" providerId="ADAL" clId="{4531E013-473D-4648-911B-96B8DADA2326}" dt="2024-01-16T06:41:15.843" v="1912" actId="26606"/>
          <ac:spMkLst>
            <pc:docMk/>
            <pc:sldMk cId="466637426" sldId="264"/>
            <ac:spMk id="254" creationId="{7F488E8B-4E1E-4402-8935-D4E6C02615C7}"/>
          </ac:spMkLst>
        </pc:spChg>
        <pc:spChg chg="add del">
          <ac:chgData name="PALANIAPPAN Devarajan" userId="0ccb0e75-6f62-4860-b5c8-e1d1cc272866" providerId="ADAL" clId="{4531E013-473D-4648-911B-96B8DADA2326}" dt="2024-01-16T06:41:41.065" v="1915" actId="26606"/>
          <ac:spMkLst>
            <pc:docMk/>
            <pc:sldMk cId="466637426" sldId="264"/>
            <ac:spMk id="261" creationId="{081EA652-8C6A-4E69-BEB9-170809474553}"/>
          </ac:spMkLst>
        </pc:spChg>
        <pc:spChg chg="add del">
          <ac:chgData name="PALANIAPPAN Devarajan" userId="0ccb0e75-6f62-4860-b5c8-e1d1cc272866" providerId="ADAL" clId="{4531E013-473D-4648-911B-96B8DADA2326}" dt="2024-01-16T06:41:41.065" v="1915" actId="26606"/>
          <ac:spMkLst>
            <pc:docMk/>
            <pc:sldMk cId="466637426" sldId="264"/>
            <ac:spMk id="263" creationId="{F474090D-CD95-4B41-BE3D-6596953D322D}"/>
          </ac:spMkLst>
        </pc:spChg>
        <pc:spChg chg="add del">
          <ac:chgData name="PALANIAPPAN Devarajan" userId="0ccb0e75-6f62-4860-b5c8-e1d1cc272866" providerId="ADAL" clId="{4531E013-473D-4648-911B-96B8DADA2326}" dt="2024-01-16T06:41:41.065" v="1915" actId="26606"/>
          <ac:spMkLst>
            <pc:docMk/>
            <pc:sldMk cId="466637426" sldId="264"/>
            <ac:spMk id="265" creationId="{5298780A-33B9-4EA2-8F67-DE68AD62841B}"/>
          </ac:spMkLst>
        </pc:spChg>
        <pc:spChg chg="add del">
          <ac:chgData name="PALANIAPPAN Devarajan" userId="0ccb0e75-6f62-4860-b5c8-e1d1cc272866" providerId="ADAL" clId="{4531E013-473D-4648-911B-96B8DADA2326}" dt="2024-01-16T06:41:41.065" v="1915" actId="26606"/>
          <ac:spMkLst>
            <pc:docMk/>
            <pc:sldMk cId="466637426" sldId="264"/>
            <ac:spMk id="267" creationId="{B8F3E811-B104-4DFF-951A-008C860FF1D2}"/>
          </ac:spMkLst>
        </pc:spChg>
        <pc:spChg chg="add del">
          <ac:chgData name="PALANIAPPAN Devarajan" userId="0ccb0e75-6f62-4860-b5c8-e1d1cc272866" providerId="ADAL" clId="{4531E013-473D-4648-911B-96B8DADA2326}" dt="2024-01-16T07:19:03.357" v="2062" actId="26606"/>
          <ac:spMkLst>
            <pc:docMk/>
            <pc:sldMk cId="466637426" sldId="264"/>
            <ac:spMk id="272" creationId="{081EA652-8C6A-4E69-BEB9-170809474553}"/>
          </ac:spMkLst>
        </pc:spChg>
        <pc:spChg chg="add del">
          <ac:chgData name="PALANIAPPAN Devarajan" userId="0ccb0e75-6f62-4860-b5c8-e1d1cc272866" providerId="ADAL" clId="{4531E013-473D-4648-911B-96B8DADA2326}" dt="2024-01-16T07:19:03.357" v="2062" actId="26606"/>
          <ac:spMkLst>
            <pc:docMk/>
            <pc:sldMk cId="466637426" sldId="264"/>
            <ac:spMk id="274" creationId="{5298780A-33B9-4EA2-8F67-DE68AD62841B}"/>
          </ac:spMkLst>
        </pc:spChg>
        <pc:spChg chg="add del">
          <ac:chgData name="PALANIAPPAN Devarajan" userId="0ccb0e75-6f62-4860-b5c8-e1d1cc272866" providerId="ADAL" clId="{4531E013-473D-4648-911B-96B8DADA2326}" dt="2024-01-16T07:19:03.357" v="2062" actId="26606"/>
          <ac:spMkLst>
            <pc:docMk/>
            <pc:sldMk cId="466637426" sldId="264"/>
            <ac:spMk id="276" creationId="{7F488E8B-4E1E-4402-8935-D4E6C02615C7}"/>
          </ac:spMkLst>
        </pc:spChg>
        <pc:spChg chg="add del">
          <ac:chgData name="PALANIAPPAN Devarajan" userId="0ccb0e75-6f62-4860-b5c8-e1d1cc272866" providerId="ADAL" clId="{4531E013-473D-4648-911B-96B8DADA2326}" dt="2024-01-16T07:18:53.252" v="2059" actId="26606"/>
          <ac:spMkLst>
            <pc:docMk/>
            <pc:sldMk cId="466637426" sldId="264"/>
            <ac:spMk id="278" creationId="{DBF61EA3-B236-439E-9C0B-340980D56BEE}"/>
          </ac:spMkLst>
        </pc:spChg>
        <pc:spChg chg="add">
          <ac:chgData name="PALANIAPPAN Devarajan" userId="0ccb0e75-6f62-4860-b5c8-e1d1cc272866" providerId="ADAL" clId="{4531E013-473D-4648-911B-96B8DADA2326}" dt="2024-01-16T07:19:03.357" v="2062" actId="26606"/>
          <ac:spMkLst>
            <pc:docMk/>
            <pc:sldMk cId="466637426" sldId="264"/>
            <ac:spMk id="280" creationId="{3AD318CC-E2A8-4E27-9548-A047A78999B1}"/>
          </ac:spMkLst>
        </pc:spChg>
        <pc:spChg chg="add del">
          <ac:chgData name="PALANIAPPAN Devarajan" userId="0ccb0e75-6f62-4860-b5c8-e1d1cc272866" providerId="ADAL" clId="{4531E013-473D-4648-911B-96B8DADA2326}" dt="2024-01-16T07:18:43.057" v="2057" actId="26606"/>
          <ac:spMkLst>
            <pc:docMk/>
            <pc:sldMk cId="466637426" sldId="264"/>
            <ac:spMk id="281" creationId="{DBF61EA3-B236-439E-9C0B-340980D56BEE}"/>
          </ac:spMkLst>
        </pc:spChg>
        <pc:spChg chg="add del">
          <ac:chgData name="PALANIAPPAN Devarajan" userId="0ccb0e75-6f62-4860-b5c8-e1d1cc272866" providerId="ADAL" clId="{4531E013-473D-4648-911B-96B8DADA2326}" dt="2024-01-16T07:18:53.252" v="2059" actId="26606"/>
          <ac:spMkLst>
            <pc:docMk/>
            <pc:sldMk cId="466637426" sldId="264"/>
            <ac:spMk id="286" creationId="{E659831F-0D9A-4C63-9EBB-8435B85A440F}"/>
          </ac:spMkLst>
        </pc:spChg>
        <pc:spChg chg="add del">
          <ac:chgData name="PALANIAPPAN Devarajan" userId="0ccb0e75-6f62-4860-b5c8-e1d1cc272866" providerId="ADAL" clId="{4531E013-473D-4648-911B-96B8DADA2326}" dt="2024-01-16T07:18:43.057" v="2057" actId="26606"/>
          <ac:spMkLst>
            <pc:docMk/>
            <pc:sldMk cId="466637426" sldId="264"/>
            <ac:spMk id="287" creationId="{E659831F-0D9A-4C63-9EBB-8435B85A440F}"/>
          </ac:spMkLst>
        </pc:spChg>
        <pc:spChg chg="add del">
          <ac:chgData name="PALANIAPPAN Devarajan" userId="0ccb0e75-6f62-4860-b5c8-e1d1cc272866" providerId="ADAL" clId="{4531E013-473D-4648-911B-96B8DADA2326}" dt="2024-01-16T07:18:57.420" v="2061" actId="26606"/>
          <ac:spMkLst>
            <pc:docMk/>
            <pc:sldMk cId="466637426" sldId="264"/>
            <ac:spMk id="288" creationId="{3AD318CC-E2A8-4E27-9548-A047A78999B1}"/>
          </ac:spMkLst>
        </pc:spChg>
        <pc:spChg chg="add del">
          <ac:chgData name="PALANIAPPAN Devarajan" userId="0ccb0e75-6f62-4860-b5c8-e1d1cc272866" providerId="ADAL" clId="{4531E013-473D-4648-911B-96B8DADA2326}" dt="2024-01-16T07:18:57.420" v="2061" actId="26606"/>
          <ac:spMkLst>
            <pc:docMk/>
            <pc:sldMk cId="466637426" sldId="264"/>
            <ac:spMk id="290" creationId="{2C1BBA94-3F40-40AA-8BB9-E69E25E537C1}"/>
          </ac:spMkLst>
        </pc:spChg>
        <pc:spChg chg="add">
          <ac:chgData name="PALANIAPPAN Devarajan" userId="0ccb0e75-6f62-4860-b5c8-e1d1cc272866" providerId="ADAL" clId="{4531E013-473D-4648-911B-96B8DADA2326}" dt="2024-01-16T07:19:03.357" v="2062" actId="26606"/>
          <ac:spMkLst>
            <pc:docMk/>
            <pc:sldMk cId="466637426" sldId="264"/>
            <ac:spMk id="292" creationId="{2C1BBA94-3F40-40AA-8BB9-E69E25E537C1}"/>
          </ac:spMkLst>
        </pc:spChg>
        <pc:grpChg chg="add del">
          <ac:chgData name="PALANIAPPAN Devarajan" userId="0ccb0e75-6f62-4860-b5c8-e1d1cc272866" providerId="ADAL" clId="{4531E013-473D-4648-911B-96B8DADA2326}" dt="2024-01-16T06:37:45.024" v="1852" actId="26606"/>
          <ac:grpSpMkLst>
            <pc:docMk/>
            <pc:sldMk cId="466637426" sldId="264"/>
            <ac:grpSpMk id="167" creationId="{B14B560F-9DD7-4302-A60B-EBD3EF59B073}"/>
          </ac:grpSpMkLst>
        </pc:grpChg>
        <pc:grpChg chg="add del">
          <ac:chgData name="PALANIAPPAN Devarajan" userId="0ccb0e75-6f62-4860-b5c8-e1d1cc272866" providerId="ADAL" clId="{4531E013-473D-4648-911B-96B8DADA2326}" dt="2024-01-16T06:39:11.008" v="1878" actId="26606"/>
          <ac:grpSpMkLst>
            <pc:docMk/>
            <pc:sldMk cId="466637426" sldId="264"/>
            <ac:grpSpMk id="177" creationId="{B14B560F-9DD7-4302-A60B-EBD3EF59B073}"/>
          </ac:grpSpMkLst>
        </pc:grpChg>
        <pc:grpChg chg="add del">
          <ac:chgData name="PALANIAPPAN Devarajan" userId="0ccb0e75-6f62-4860-b5c8-e1d1cc272866" providerId="ADAL" clId="{4531E013-473D-4648-911B-96B8DADA2326}" dt="2024-01-16T06:38:58.572" v="1874" actId="26606"/>
          <ac:grpSpMkLst>
            <pc:docMk/>
            <pc:sldMk cId="466637426" sldId="264"/>
            <ac:grpSpMk id="185" creationId="{83EAB11A-76F7-48F4-9B4F-5BFDF4BF9670}"/>
          </ac:grpSpMkLst>
        </pc:grpChg>
        <pc:grpChg chg="add del">
          <ac:chgData name="PALANIAPPAN Devarajan" userId="0ccb0e75-6f62-4860-b5c8-e1d1cc272866" providerId="ADAL" clId="{4531E013-473D-4648-911B-96B8DADA2326}" dt="2024-01-16T06:40:46.066" v="1909" actId="26606"/>
          <ac:grpSpMkLst>
            <pc:docMk/>
            <pc:sldMk cId="466637426" sldId="264"/>
            <ac:grpSpMk id="198" creationId="{28FAF094-D087-493F-8DF9-A486C2D6BBAA}"/>
          </ac:grpSpMkLst>
        </pc:grpChg>
        <pc:grpChg chg="add del">
          <ac:chgData name="PALANIAPPAN Devarajan" userId="0ccb0e75-6f62-4860-b5c8-e1d1cc272866" providerId="ADAL" clId="{4531E013-473D-4648-911B-96B8DADA2326}" dt="2024-01-16T06:40:16.669" v="1898" actId="26606"/>
          <ac:grpSpMkLst>
            <pc:docMk/>
            <pc:sldMk cId="466637426" sldId="264"/>
            <ac:grpSpMk id="207" creationId="{83EAB11A-76F7-48F4-9B4F-5BFDF4BF9670}"/>
          </ac:grpSpMkLst>
        </pc:grpChg>
        <pc:grpChg chg="add del">
          <ac:chgData name="PALANIAPPAN Devarajan" userId="0ccb0e75-6f62-4860-b5c8-e1d1cc272866" providerId="ADAL" clId="{4531E013-473D-4648-911B-96B8DADA2326}" dt="2024-01-16T06:40:22.675" v="1900" actId="26606"/>
          <ac:grpSpMkLst>
            <pc:docMk/>
            <pc:sldMk cId="466637426" sldId="264"/>
            <ac:grpSpMk id="216" creationId="{65167ED7-6315-43AB-B1B6-C326D5FD8F84}"/>
          </ac:grpSpMkLst>
        </pc:grpChg>
        <pc:grpChg chg="add del">
          <ac:chgData name="PALANIAPPAN Devarajan" userId="0ccb0e75-6f62-4860-b5c8-e1d1cc272866" providerId="ADAL" clId="{4531E013-473D-4648-911B-96B8DADA2326}" dt="2024-01-16T06:40:24.190" v="1902" actId="26606"/>
          <ac:grpSpMkLst>
            <pc:docMk/>
            <pc:sldMk cId="466637426" sldId="264"/>
            <ac:grpSpMk id="222" creationId="{78350D8D-73D6-4132-89B5-DD52F3962A76}"/>
          </ac:grpSpMkLst>
        </pc:grpChg>
        <pc:grpChg chg="add del">
          <ac:chgData name="PALANIAPPAN Devarajan" userId="0ccb0e75-6f62-4860-b5c8-e1d1cc272866" providerId="ADAL" clId="{4531E013-473D-4648-911B-96B8DADA2326}" dt="2024-01-16T06:40:31.832" v="1904" actId="26606"/>
          <ac:grpSpMkLst>
            <pc:docMk/>
            <pc:sldMk cId="466637426" sldId="264"/>
            <ac:grpSpMk id="226" creationId="{83EAB11A-76F7-48F4-9B4F-5BFDF4BF9670}"/>
          </ac:grpSpMkLst>
        </pc:grpChg>
        <pc:grpChg chg="add del">
          <ac:chgData name="PALANIAPPAN Devarajan" userId="0ccb0e75-6f62-4860-b5c8-e1d1cc272866" providerId="ADAL" clId="{4531E013-473D-4648-911B-96B8DADA2326}" dt="2024-01-16T06:40:36.003" v="1906" actId="26606"/>
          <ac:grpSpMkLst>
            <pc:docMk/>
            <pc:sldMk cId="466637426" sldId="264"/>
            <ac:grpSpMk id="231" creationId="{65167ED7-6315-43AB-B1B6-C326D5FD8F84}"/>
          </ac:grpSpMkLst>
        </pc:grpChg>
        <pc:grpChg chg="add del">
          <ac:chgData name="PALANIAPPAN Devarajan" userId="0ccb0e75-6f62-4860-b5c8-e1d1cc272866" providerId="ADAL" clId="{4531E013-473D-4648-911B-96B8DADA2326}" dt="2024-01-16T06:40:46.055" v="1908" actId="26606"/>
          <ac:grpSpMkLst>
            <pc:docMk/>
            <pc:sldMk cId="466637426" sldId="264"/>
            <ac:grpSpMk id="236" creationId="{AE1C45F0-260A-458C-96ED-C1F6D2151219}"/>
          </ac:grpSpMkLst>
        </pc:grpChg>
        <pc:grpChg chg="add del">
          <ac:chgData name="PALANIAPPAN Devarajan" userId="0ccb0e75-6f62-4860-b5c8-e1d1cc272866" providerId="ADAL" clId="{4531E013-473D-4648-911B-96B8DADA2326}" dt="2024-01-16T06:40:57.725" v="1910" actId="26606"/>
          <ac:grpSpMkLst>
            <pc:docMk/>
            <pc:sldMk cId="466637426" sldId="264"/>
            <ac:grpSpMk id="240" creationId="{83EAB11A-76F7-48F4-9B4F-5BFDF4BF9670}"/>
          </ac:grpSpMkLst>
        </pc:grpChg>
        <pc:grpChg chg="add del">
          <ac:chgData name="PALANIAPPAN Devarajan" userId="0ccb0e75-6f62-4860-b5c8-e1d1cc272866" providerId="ADAL" clId="{4531E013-473D-4648-911B-96B8DADA2326}" dt="2024-01-16T07:18:53.252" v="2059" actId="26606"/>
          <ac:grpSpMkLst>
            <pc:docMk/>
            <pc:sldMk cId="466637426" sldId="264"/>
            <ac:grpSpMk id="279" creationId="{28FAF094-D087-493F-8DF9-A486C2D6BBAA}"/>
          </ac:grpSpMkLst>
        </pc:grpChg>
        <pc:grpChg chg="add">
          <ac:chgData name="PALANIAPPAN Devarajan" userId="0ccb0e75-6f62-4860-b5c8-e1d1cc272866" providerId="ADAL" clId="{4531E013-473D-4648-911B-96B8DADA2326}" dt="2024-01-16T07:19:03.357" v="2062" actId="26606"/>
          <ac:grpSpMkLst>
            <pc:docMk/>
            <pc:sldMk cId="466637426" sldId="264"/>
            <ac:grpSpMk id="282" creationId="{B14B560F-9DD7-4302-A60B-EBD3EF59B073}"/>
          </ac:grpSpMkLst>
        </pc:grpChg>
        <pc:grpChg chg="add del">
          <ac:chgData name="PALANIAPPAN Devarajan" userId="0ccb0e75-6f62-4860-b5c8-e1d1cc272866" providerId="ADAL" clId="{4531E013-473D-4648-911B-96B8DADA2326}" dt="2024-01-16T07:18:43.057" v="2057" actId="26606"/>
          <ac:grpSpMkLst>
            <pc:docMk/>
            <pc:sldMk cId="466637426" sldId="264"/>
            <ac:grpSpMk id="283" creationId="{28FAF094-D087-493F-8DF9-A486C2D6BBAA}"/>
          </ac:grpSpMkLst>
        </pc:grpChg>
        <pc:grpChg chg="add del">
          <ac:chgData name="PALANIAPPAN Devarajan" userId="0ccb0e75-6f62-4860-b5c8-e1d1cc272866" providerId="ADAL" clId="{4531E013-473D-4648-911B-96B8DADA2326}" dt="2024-01-16T07:18:57.420" v="2061" actId="26606"/>
          <ac:grpSpMkLst>
            <pc:docMk/>
            <pc:sldMk cId="466637426" sldId="264"/>
            <ac:grpSpMk id="289" creationId="{B14B560F-9DD7-4302-A60B-EBD3EF59B073}"/>
          </ac:grpSpMkLst>
        </pc:grpChg>
        <pc:picChg chg="del mod ord">
          <ac:chgData name="PALANIAPPAN Devarajan" userId="0ccb0e75-6f62-4860-b5c8-e1d1cc272866" providerId="ADAL" clId="{4531E013-473D-4648-911B-96B8DADA2326}" dt="2024-01-16T06:37:23.581" v="1841" actId="478"/>
          <ac:picMkLst>
            <pc:docMk/>
            <pc:sldMk cId="466637426" sldId="264"/>
            <ac:picMk id="26" creationId="{F3C911E1-46BD-53D2-75EB-D97D60015B52}"/>
          </ac:picMkLst>
        </pc:picChg>
        <pc:cxnChg chg="add del">
          <ac:chgData name="PALANIAPPAN Devarajan" userId="0ccb0e75-6f62-4860-b5c8-e1d1cc272866" providerId="ADAL" clId="{4531E013-473D-4648-911B-96B8DADA2326}" dt="2024-01-16T06:39:10.998" v="1877" actId="26606"/>
          <ac:cxnSpMkLst>
            <pc:docMk/>
            <pc:sldMk cId="466637426" sldId="264"/>
            <ac:cxnSpMk id="195" creationId="{23AAC9B5-8015-485C-ACF9-A750390E9A56}"/>
          </ac:cxnSpMkLst>
        </pc:cxnChg>
        <pc:cxnChg chg="add del">
          <ac:chgData name="PALANIAPPAN Devarajan" userId="0ccb0e75-6f62-4860-b5c8-e1d1cc272866" providerId="ADAL" clId="{4531E013-473D-4648-911B-96B8DADA2326}" dt="2024-01-16T06:40:46.055" v="1908" actId="26606"/>
          <ac:cxnSpMkLst>
            <pc:docMk/>
            <pc:sldMk cId="466637426" sldId="264"/>
            <ac:cxnSpMk id="214" creationId="{6CF1BAF6-AD41-4082-B212-8A1F9A2E8779}"/>
          </ac:cxnSpMkLst>
        </pc:cxnChg>
        <pc:cxnChg chg="add del">
          <ac:chgData name="PALANIAPPAN Devarajan" userId="0ccb0e75-6f62-4860-b5c8-e1d1cc272866" providerId="ADAL" clId="{4531E013-473D-4648-911B-96B8DADA2326}" dt="2024-01-16T06:40:24.190" v="1902" actId="26606"/>
          <ac:cxnSpMkLst>
            <pc:docMk/>
            <pc:sldMk cId="466637426" sldId="264"/>
            <ac:cxnSpMk id="221" creationId="{7EB498BD-8089-4626-91EA-4978EBEF535E}"/>
          </ac:cxnSpMkLst>
        </pc:cxnChg>
        <pc:cxnChg chg="add del">
          <ac:chgData name="PALANIAPPAN Devarajan" userId="0ccb0e75-6f62-4860-b5c8-e1d1cc272866" providerId="ADAL" clId="{4531E013-473D-4648-911B-96B8DADA2326}" dt="2024-01-16T06:41:15.843" v="1912" actId="26606"/>
          <ac:cxnSpMkLst>
            <pc:docMk/>
            <pc:sldMk cId="466637426" sldId="264"/>
            <ac:cxnSpMk id="256" creationId="{23AAC9B5-8015-485C-ACF9-A750390E9A56}"/>
          </ac:cxnSpMkLst>
        </pc:cxnChg>
      </pc:sldChg>
      <pc:sldChg chg="addSp delSp modSp mod modTransition setBg">
        <pc:chgData name="PALANIAPPAN Devarajan" userId="0ccb0e75-6f62-4860-b5c8-e1d1cc272866" providerId="ADAL" clId="{4531E013-473D-4648-911B-96B8DADA2326}" dt="2024-01-16T12:48:08.127" v="3130"/>
        <pc:sldMkLst>
          <pc:docMk/>
          <pc:sldMk cId="272651584" sldId="266"/>
        </pc:sldMkLst>
        <pc:spChg chg="add del">
          <ac:chgData name="PALANIAPPAN Devarajan" userId="0ccb0e75-6f62-4860-b5c8-e1d1cc272866" providerId="ADAL" clId="{4531E013-473D-4648-911B-96B8DADA2326}" dt="2024-01-16T07:38:36.541" v="2210" actId="26606"/>
          <ac:spMkLst>
            <pc:docMk/>
            <pc:sldMk cId="272651584" sldId="266"/>
            <ac:spMk id="29" creationId="{63644BFD-D22E-4019-B666-387DA51AEAFD}"/>
          </ac:spMkLst>
        </pc:spChg>
        <pc:spChg chg="add del">
          <ac:chgData name="PALANIAPPAN Devarajan" userId="0ccb0e75-6f62-4860-b5c8-e1d1cc272866" providerId="ADAL" clId="{4531E013-473D-4648-911B-96B8DADA2326}" dt="2024-01-16T07:38:45.200" v="2216" actId="26606"/>
          <ac:spMkLst>
            <pc:docMk/>
            <pc:sldMk cId="272651584" sldId="266"/>
            <ac:spMk id="31" creationId="{32BC26D8-82FB-445E-AA49-62A77D7C1EE0}"/>
          </ac:spMkLst>
        </pc:spChg>
        <pc:spChg chg="add del">
          <ac:chgData name="PALANIAPPAN Devarajan" userId="0ccb0e75-6f62-4860-b5c8-e1d1cc272866" providerId="ADAL" clId="{4531E013-473D-4648-911B-96B8DADA2326}" dt="2024-01-16T07:38:27.475" v="2208" actId="26606"/>
          <ac:spMkLst>
            <pc:docMk/>
            <pc:sldMk cId="272651584" sldId="266"/>
            <ac:spMk id="32" creationId="{3DAD86CA-8235-409B-982B-5E7A033E2392}"/>
          </ac:spMkLst>
        </pc:spChg>
        <pc:spChg chg="add del">
          <ac:chgData name="PALANIAPPAN Devarajan" userId="0ccb0e75-6f62-4860-b5c8-e1d1cc272866" providerId="ADAL" clId="{4531E013-473D-4648-911B-96B8DADA2326}" dt="2024-01-16T07:38:36.541" v="2210" actId="26606"/>
          <ac:spMkLst>
            <pc:docMk/>
            <pc:sldMk cId="272651584" sldId="266"/>
            <ac:spMk id="33" creationId="{3776B14B-F2F4-4825-8DA8-8C7A0F2B3960}"/>
          </ac:spMkLst>
        </pc:spChg>
        <pc:spChg chg="add del">
          <ac:chgData name="PALANIAPPAN Devarajan" userId="0ccb0e75-6f62-4860-b5c8-e1d1cc272866" providerId="ADAL" clId="{4531E013-473D-4648-911B-96B8DADA2326}" dt="2024-01-16T07:38:27.475" v="2208" actId="26606"/>
          <ac:spMkLst>
            <pc:docMk/>
            <pc:sldMk cId="272651584" sldId="266"/>
            <ac:spMk id="34" creationId="{9F234FBA-3501-47B4-AE0C-AA4AFBC8F603}"/>
          </ac:spMkLst>
        </pc:spChg>
        <pc:spChg chg="add del">
          <ac:chgData name="PALANIAPPAN Devarajan" userId="0ccb0e75-6f62-4860-b5c8-e1d1cc272866" providerId="ADAL" clId="{4531E013-473D-4648-911B-96B8DADA2326}" dt="2024-01-16T07:38:45.200" v="2216" actId="26606"/>
          <ac:spMkLst>
            <pc:docMk/>
            <pc:sldMk cId="272651584" sldId="266"/>
            <ac:spMk id="35" creationId="{CB44330D-EA18-4254-AA95-EB49948539B8}"/>
          </ac:spMkLst>
        </pc:spChg>
        <pc:spChg chg="add del">
          <ac:chgData name="PALANIAPPAN Devarajan" userId="0ccb0e75-6f62-4860-b5c8-e1d1cc272866" providerId="ADAL" clId="{4531E013-473D-4648-911B-96B8DADA2326}" dt="2024-01-16T07:38:27.475" v="2208" actId="26606"/>
          <ac:spMkLst>
            <pc:docMk/>
            <pc:sldMk cId="272651584" sldId="266"/>
            <ac:spMk id="36" creationId="{B5EF893B-0491-416E-9D33-BADE9600792A}"/>
          </ac:spMkLst>
        </pc:spChg>
        <pc:spChg chg="add del">
          <ac:chgData name="PALANIAPPAN Devarajan" userId="0ccb0e75-6f62-4860-b5c8-e1d1cc272866" providerId="ADAL" clId="{4531E013-473D-4648-911B-96B8DADA2326}" dt="2024-01-16T07:38:38.674" v="2212" actId="26606"/>
          <ac:spMkLst>
            <pc:docMk/>
            <pc:sldMk cId="272651584" sldId="266"/>
            <ac:spMk id="37" creationId="{2215C6C6-E45C-4179-9FC1-E8A4C1D47430}"/>
          </ac:spMkLst>
        </pc:spChg>
        <pc:spChg chg="add del">
          <ac:chgData name="PALANIAPPAN Devarajan" userId="0ccb0e75-6f62-4860-b5c8-e1d1cc272866" providerId="ADAL" clId="{4531E013-473D-4648-911B-96B8DADA2326}" dt="2024-01-16T07:40:16.420" v="2231" actId="26606"/>
          <ac:spMkLst>
            <pc:docMk/>
            <pc:sldMk cId="272651584" sldId="266"/>
            <ac:spMk id="40" creationId="{63644BFD-D22E-4019-B666-387DA51AEAFD}"/>
          </ac:spMkLst>
        </pc:spChg>
        <pc:spChg chg="add del">
          <ac:chgData name="PALANIAPPAN Devarajan" userId="0ccb0e75-6f62-4860-b5c8-e1d1cc272866" providerId="ADAL" clId="{4531E013-473D-4648-911B-96B8DADA2326}" dt="2024-01-16T07:38:38.674" v="2212" actId="26606"/>
          <ac:spMkLst>
            <pc:docMk/>
            <pc:sldMk cId="272651584" sldId="266"/>
            <ac:spMk id="42" creationId="{3776B14B-F2F4-4825-8DA8-8C7A0F2B3960}"/>
          </ac:spMkLst>
        </pc:spChg>
        <pc:spChg chg="add del">
          <ac:chgData name="PALANIAPPAN Devarajan" userId="0ccb0e75-6f62-4860-b5c8-e1d1cc272866" providerId="ADAL" clId="{4531E013-473D-4648-911B-96B8DADA2326}" dt="2024-01-16T07:38:40.797" v="2214" actId="26606"/>
          <ac:spMkLst>
            <pc:docMk/>
            <pc:sldMk cId="272651584" sldId="266"/>
            <ac:spMk id="44" creationId="{22F15A2D-2324-487D-A02A-BF46C5C580EB}"/>
          </ac:spMkLst>
        </pc:spChg>
        <pc:spChg chg="add del">
          <ac:chgData name="PALANIAPPAN Devarajan" userId="0ccb0e75-6f62-4860-b5c8-e1d1cc272866" providerId="ADAL" clId="{4531E013-473D-4648-911B-96B8DADA2326}" dt="2024-01-16T07:38:40.797" v="2214" actId="26606"/>
          <ac:spMkLst>
            <pc:docMk/>
            <pc:sldMk cId="272651584" sldId="266"/>
            <ac:spMk id="45" creationId="{17A7F34E-D418-47E2-9F86-2C45BBC31210}"/>
          </ac:spMkLst>
        </pc:spChg>
        <pc:spChg chg="add del">
          <ac:chgData name="PALANIAPPAN Devarajan" userId="0ccb0e75-6f62-4860-b5c8-e1d1cc272866" providerId="ADAL" clId="{4531E013-473D-4648-911B-96B8DADA2326}" dt="2024-01-16T07:38:40.797" v="2214" actId="26606"/>
          <ac:spMkLst>
            <pc:docMk/>
            <pc:sldMk cId="272651584" sldId="266"/>
            <ac:spMk id="46" creationId="{2AEAFA59-923A-4F54-8B49-44C970BCC323}"/>
          </ac:spMkLst>
        </pc:spChg>
        <pc:spChg chg="add del">
          <ac:chgData name="PALANIAPPAN Devarajan" userId="0ccb0e75-6f62-4860-b5c8-e1d1cc272866" providerId="ADAL" clId="{4531E013-473D-4648-911B-96B8DADA2326}" dt="2024-01-16T07:40:16.420" v="2231" actId="26606"/>
          <ac:spMkLst>
            <pc:docMk/>
            <pc:sldMk cId="272651584" sldId="266"/>
            <ac:spMk id="48" creationId="{3776B14B-F2F4-4825-8DA8-8C7A0F2B3960}"/>
          </ac:spMkLst>
        </pc:spChg>
        <pc:spChg chg="add del">
          <ac:chgData name="PALANIAPPAN Devarajan" userId="0ccb0e75-6f62-4860-b5c8-e1d1cc272866" providerId="ADAL" clId="{4531E013-473D-4648-911B-96B8DADA2326}" dt="2024-01-16T07:40:16.420" v="2231" actId="26606"/>
          <ac:spMkLst>
            <pc:docMk/>
            <pc:sldMk cId="272651584" sldId="266"/>
            <ac:spMk id="53" creationId="{63644BFD-D22E-4019-B666-387DA51AEAFD}"/>
          </ac:spMkLst>
        </pc:spChg>
        <pc:spChg chg="add del">
          <ac:chgData name="PALANIAPPAN Devarajan" userId="0ccb0e75-6f62-4860-b5c8-e1d1cc272866" providerId="ADAL" clId="{4531E013-473D-4648-911B-96B8DADA2326}" dt="2024-01-16T07:40:16.420" v="2231" actId="26606"/>
          <ac:spMkLst>
            <pc:docMk/>
            <pc:sldMk cId="272651584" sldId="266"/>
            <ac:spMk id="59" creationId="{3776B14B-F2F4-4825-8DA8-8C7A0F2B3960}"/>
          </ac:spMkLst>
        </pc:spChg>
        <pc:grpChg chg="add del">
          <ac:chgData name="PALANIAPPAN Devarajan" userId="0ccb0e75-6f62-4860-b5c8-e1d1cc272866" providerId="ADAL" clId="{4531E013-473D-4648-911B-96B8DADA2326}" dt="2024-01-16T07:38:45.200" v="2217" actId="26606"/>
          <ac:grpSpMkLst>
            <pc:docMk/>
            <pc:sldMk cId="272651584" sldId="266"/>
            <ac:grpSpMk id="18" creationId="{26176824-7946-6969-3841-DD5C101DF42D}"/>
          </ac:grpSpMkLst>
        </pc:grpChg>
        <pc:grpChg chg="add del">
          <ac:chgData name="PALANIAPPAN Devarajan" userId="0ccb0e75-6f62-4860-b5c8-e1d1cc272866" providerId="ADAL" clId="{4531E013-473D-4648-911B-96B8DADA2326}" dt="2024-01-16T07:38:36.541" v="2210" actId="26606"/>
          <ac:grpSpMkLst>
            <pc:docMk/>
            <pc:sldMk cId="272651584" sldId="266"/>
            <ac:grpSpMk id="30" creationId="{5FE9FE4C-C9E0-4C54-8010-EA9D29CD4D59}"/>
          </ac:grpSpMkLst>
        </pc:grpChg>
        <pc:grpChg chg="add del">
          <ac:chgData name="PALANIAPPAN Devarajan" userId="0ccb0e75-6f62-4860-b5c8-e1d1cc272866" providerId="ADAL" clId="{4531E013-473D-4648-911B-96B8DADA2326}" dt="2024-01-16T07:38:38.674" v="2212" actId="26606"/>
          <ac:grpSpMkLst>
            <pc:docMk/>
            <pc:sldMk cId="272651584" sldId="266"/>
            <ac:grpSpMk id="39"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41"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55" creationId="{5FE9FE4C-C9E0-4C54-8010-EA9D29CD4D59}"/>
          </ac:grpSpMkLst>
        </pc:grpChg>
        <pc:picChg chg="mod">
          <ac:chgData name="PALANIAPPAN Devarajan" userId="0ccb0e75-6f62-4860-b5c8-e1d1cc272866" providerId="ADAL" clId="{4531E013-473D-4648-911B-96B8DADA2326}" dt="2024-01-16T07:40:16.420" v="2231" actId="26606"/>
          <ac:picMkLst>
            <pc:docMk/>
            <pc:sldMk cId="272651584" sldId="266"/>
            <ac:picMk id="3" creationId="{8D9C4EA3-54C4-AF22-5AB6-FE5EC89E42C0}"/>
          </ac:picMkLst>
        </pc:picChg>
        <pc:cxnChg chg="add del">
          <ac:chgData name="PALANIAPPAN Devarajan" userId="0ccb0e75-6f62-4860-b5c8-e1d1cc272866" providerId="ADAL" clId="{4531E013-473D-4648-911B-96B8DADA2326}" dt="2024-01-16T07:38:27.475" v="2208" actId="26606"/>
          <ac:cxnSpMkLst>
            <pc:docMk/>
            <pc:sldMk cId="272651584" sldId="266"/>
            <ac:cxnSpMk id="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76380745" sldId="267"/>
        </pc:sldMkLst>
        <pc:spChg chg="add">
          <ac:chgData name="PALANIAPPAN Devarajan" userId="0ccb0e75-6f62-4860-b5c8-e1d1cc272866" providerId="ADAL" clId="{4531E013-473D-4648-911B-96B8DADA2326}" dt="2024-01-16T09:57:50.342" v="2619" actId="26606"/>
          <ac:spMkLst>
            <pc:docMk/>
            <pc:sldMk cId="2676380745" sldId="267"/>
            <ac:spMk id="14" creationId="{3DAD86CA-8235-409B-982B-5E7A033E2392}"/>
          </ac:spMkLst>
        </pc:spChg>
        <pc:spChg chg="add">
          <ac:chgData name="PALANIAPPAN Devarajan" userId="0ccb0e75-6f62-4860-b5c8-e1d1cc272866" providerId="ADAL" clId="{4531E013-473D-4648-911B-96B8DADA2326}" dt="2024-01-16T09:57:50.342" v="2619" actId="26606"/>
          <ac:spMkLst>
            <pc:docMk/>
            <pc:sldMk cId="2676380745" sldId="267"/>
            <ac:spMk id="15" creationId="{9F234FBA-3501-47B4-AE0C-AA4AFBC8F603}"/>
          </ac:spMkLst>
        </pc:spChg>
        <pc:spChg chg="add">
          <ac:chgData name="PALANIAPPAN Devarajan" userId="0ccb0e75-6f62-4860-b5c8-e1d1cc272866" providerId="ADAL" clId="{4531E013-473D-4648-911B-96B8DADA2326}" dt="2024-01-16T09:57:50.342" v="2619" actId="26606"/>
          <ac:spMkLst>
            <pc:docMk/>
            <pc:sldMk cId="2676380745" sldId="267"/>
            <ac:spMk id="16" creationId="{B5EF893B-0491-416E-9D33-BADE9600792A}"/>
          </ac:spMkLst>
        </pc:spChg>
        <pc:spChg chg="add del">
          <ac:chgData name="PALANIAPPAN Devarajan" userId="0ccb0e75-6f62-4860-b5c8-e1d1cc272866" providerId="ADAL" clId="{4531E013-473D-4648-911B-96B8DADA2326}" dt="2024-01-16T09:57:46.852" v="2618" actId="26606"/>
          <ac:spMkLst>
            <pc:docMk/>
            <pc:sldMk cId="2676380745" sldId="267"/>
            <ac:spMk id="17" creationId="{3DAD86CA-8235-409B-982B-5E7A033E2392}"/>
          </ac:spMkLst>
        </pc:spChg>
        <pc:spChg chg="add del">
          <ac:chgData name="PALANIAPPAN Devarajan" userId="0ccb0e75-6f62-4860-b5c8-e1d1cc272866" providerId="ADAL" clId="{4531E013-473D-4648-911B-96B8DADA2326}" dt="2024-01-16T09:57:46.852" v="2618" actId="26606"/>
          <ac:spMkLst>
            <pc:docMk/>
            <pc:sldMk cId="2676380745" sldId="267"/>
            <ac:spMk id="19" creationId="{9F234FBA-3501-47B4-AE0C-AA4AFBC8F603}"/>
          </ac:spMkLst>
        </pc:spChg>
        <pc:spChg chg="add del">
          <ac:chgData name="PALANIAPPAN Devarajan" userId="0ccb0e75-6f62-4860-b5c8-e1d1cc272866" providerId="ADAL" clId="{4531E013-473D-4648-911B-96B8DADA2326}" dt="2024-01-16T09:57:46.852" v="2618" actId="26606"/>
          <ac:spMkLst>
            <pc:docMk/>
            <pc:sldMk cId="2676380745" sldId="267"/>
            <ac:spMk id="21" creationId="{B5EF893B-0491-416E-9D33-BADE9600792A}"/>
          </ac:spMkLst>
        </pc:spChg>
        <pc:grpChg chg="add del">
          <ac:chgData name="PALANIAPPAN Devarajan" userId="0ccb0e75-6f62-4860-b5c8-e1d1cc272866" providerId="ADAL" clId="{4531E013-473D-4648-911B-96B8DADA2326}" dt="2024-01-16T09:57:50.342" v="2619" actId="26606"/>
          <ac:grpSpMkLst>
            <pc:docMk/>
            <pc:sldMk cId="2676380745" sldId="267"/>
            <ac:grpSpMk id="8" creationId="{26176824-7946-6969-3841-DD5C101DF42D}"/>
          </ac:grpSpMkLst>
        </pc:grpChg>
        <pc:picChg chg="add mod">
          <ac:chgData name="PALANIAPPAN Devarajan" userId="0ccb0e75-6f62-4860-b5c8-e1d1cc272866" providerId="ADAL" clId="{4531E013-473D-4648-911B-96B8DADA2326}" dt="2024-01-16T09:58:36.463" v="2625" actId="1076"/>
          <ac:picMkLst>
            <pc:docMk/>
            <pc:sldMk cId="2676380745" sldId="267"/>
            <ac:picMk id="2" creationId="{44206886-7C9C-5716-AB0A-A3904CD4B573}"/>
          </ac:picMkLst>
        </pc:picChg>
        <pc:picChg chg="del mod">
          <ac:chgData name="PALANIAPPAN Devarajan" userId="0ccb0e75-6f62-4860-b5c8-e1d1cc272866" providerId="ADAL" clId="{4531E013-473D-4648-911B-96B8DADA2326}" dt="2024-01-16T09:58:15.585" v="2620" actId="478"/>
          <ac:picMkLst>
            <pc:docMk/>
            <pc:sldMk cId="2676380745" sldId="267"/>
            <ac:picMk id="3" creationId="{71A40905-9C6E-2425-C0C2-C06783BF61A9}"/>
          </ac:picMkLst>
        </pc:picChg>
        <pc:cxnChg chg="add">
          <ac:chgData name="PALANIAPPAN Devarajan" userId="0ccb0e75-6f62-4860-b5c8-e1d1cc272866" providerId="ADAL" clId="{4531E013-473D-4648-911B-96B8DADA2326}" dt="2024-01-16T09:57:50.342" v="2619" actId="26606"/>
          <ac:cxnSpMkLst>
            <pc:docMk/>
            <pc:sldMk cId="2676380745" sldId="267"/>
            <ac:cxnSpMk id="18" creationId="{469F4FF8-F8B0-4630-BA1B-0D8B324CD5FF}"/>
          </ac:cxnSpMkLst>
        </pc:cxnChg>
        <pc:cxnChg chg="add del">
          <ac:chgData name="PALANIAPPAN Devarajan" userId="0ccb0e75-6f62-4860-b5c8-e1d1cc272866" providerId="ADAL" clId="{4531E013-473D-4648-911B-96B8DADA2326}" dt="2024-01-16T09:57:46.852" v="2618" actId="26606"/>
          <ac:cxnSpMkLst>
            <pc:docMk/>
            <pc:sldMk cId="2676380745" sldId="26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613101053" sldId="268"/>
        </pc:sldMkLst>
        <pc:spChg chg="add">
          <ac:chgData name="PALANIAPPAN Devarajan" userId="0ccb0e75-6f62-4860-b5c8-e1d1cc272866" providerId="ADAL" clId="{4531E013-473D-4648-911B-96B8DADA2326}" dt="2024-01-16T09:58:58.833" v="2628" actId="26606"/>
          <ac:spMkLst>
            <pc:docMk/>
            <pc:sldMk cId="613101053" sldId="268"/>
            <ac:spMk id="17" creationId="{3DAD86CA-8235-409B-982B-5E7A033E2392}"/>
          </ac:spMkLst>
        </pc:spChg>
        <pc:spChg chg="add">
          <ac:chgData name="PALANIAPPAN Devarajan" userId="0ccb0e75-6f62-4860-b5c8-e1d1cc272866" providerId="ADAL" clId="{4531E013-473D-4648-911B-96B8DADA2326}" dt="2024-01-16T09:58:58.833" v="2628" actId="26606"/>
          <ac:spMkLst>
            <pc:docMk/>
            <pc:sldMk cId="613101053" sldId="268"/>
            <ac:spMk id="19" creationId="{9F234FBA-3501-47B4-AE0C-AA4AFBC8F603}"/>
          </ac:spMkLst>
        </pc:spChg>
        <pc:spChg chg="add">
          <ac:chgData name="PALANIAPPAN Devarajan" userId="0ccb0e75-6f62-4860-b5c8-e1d1cc272866" providerId="ADAL" clId="{4531E013-473D-4648-911B-96B8DADA2326}" dt="2024-01-16T09:58:58.833" v="2628" actId="26606"/>
          <ac:spMkLst>
            <pc:docMk/>
            <pc:sldMk cId="613101053" sldId="268"/>
            <ac:spMk id="21" creationId="{B5EF893B-0491-416E-9D33-BADE9600792A}"/>
          </ac:spMkLst>
        </pc:spChg>
        <pc:grpChg chg="del">
          <ac:chgData name="PALANIAPPAN Devarajan" userId="0ccb0e75-6f62-4860-b5c8-e1d1cc272866" providerId="ADAL" clId="{4531E013-473D-4648-911B-96B8DADA2326}" dt="2024-01-16T09:58:58.833" v="2628" actId="26606"/>
          <ac:grpSpMkLst>
            <pc:docMk/>
            <pc:sldMk cId="613101053" sldId="268"/>
            <ac:grpSpMk id="8" creationId="{26176824-7946-6969-3841-DD5C101DF42D}"/>
          </ac:grpSpMkLst>
        </pc:grpChg>
        <pc:picChg chg="add mod">
          <ac:chgData name="PALANIAPPAN Devarajan" userId="0ccb0e75-6f62-4860-b5c8-e1d1cc272866" providerId="ADAL" clId="{4531E013-473D-4648-911B-96B8DADA2326}" dt="2024-01-16T09:59:08.710" v="2633" actId="962"/>
          <ac:picMkLst>
            <pc:docMk/>
            <pc:sldMk cId="613101053" sldId="268"/>
            <ac:picMk id="2" creationId="{1E97654F-E2A2-BF48-F64B-3D6DD72CCFBD}"/>
          </ac:picMkLst>
        </pc:picChg>
        <pc:picChg chg="del mod">
          <ac:chgData name="PALANIAPPAN Devarajan" userId="0ccb0e75-6f62-4860-b5c8-e1d1cc272866" providerId="ADAL" clId="{4531E013-473D-4648-911B-96B8DADA2326}" dt="2024-01-16T09:59:01.553" v="2629" actId="478"/>
          <ac:picMkLst>
            <pc:docMk/>
            <pc:sldMk cId="613101053" sldId="268"/>
            <ac:picMk id="3" creationId="{A5346190-996B-BD7F-C119-5060248B60C3}"/>
          </ac:picMkLst>
        </pc:picChg>
        <pc:cxnChg chg="add">
          <ac:chgData name="PALANIAPPAN Devarajan" userId="0ccb0e75-6f62-4860-b5c8-e1d1cc272866" providerId="ADAL" clId="{4531E013-473D-4648-911B-96B8DADA2326}" dt="2024-01-16T09:58:58.833" v="2628" actId="26606"/>
          <ac:cxnSpMkLst>
            <pc:docMk/>
            <pc:sldMk cId="613101053" sldId="26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4011883591" sldId="269"/>
        </pc:sldMkLst>
        <pc:spChg chg="add">
          <ac:chgData name="PALANIAPPAN Devarajan" userId="0ccb0e75-6f62-4860-b5c8-e1d1cc272866" providerId="ADAL" clId="{4531E013-473D-4648-911B-96B8DADA2326}" dt="2024-01-16T09:59:55.885" v="2635" actId="26606"/>
          <ac:spMkLst>
            <pc:docMk/>
            <pc:sldMk cId="4011883591" sldId="269"/>
            <ac:spMk id="17" creationId="{3DAD86CA-8235-409B-982B-5E7A033E2392}"/>
          </ac:spMkLst>
        </pc:spChg>
        <pc:spChg chg="add">
          <ac:chgData name="PALANIAPPAN Devarajan" userId="0ccb0e75-6f62-4860-b5c8-e1d1cc272866" providerId="ADAL" clId="{4531E013-473D-4648-911B-96B8DADA2326}" dt="2024-01-16T09:59:55.885" v="2635" actId="26606"/>
          <ac:spMkLst>
            <pc:docMk/>
            <pc:sldMk cId="4011883591" sldId="269"/>
            <ac:spMk id="19" creationId="{9F234FBA-3501-47B4-AE0C-AA4AFBC8F603}"/>
          </ac:spMkLst>
        </pc:spChg>
        <pc:spChg chg="add">
          <ac:chgData name="PALANIAPPAN Devarajan" userId="0ccb0e75-6f62-4860-b5c8-e1d1cc272866" providerId="ADAL" clId="{4531E013-473D-4648-911B-96B8DADA2326}" dt="2024-01-16T09:59:55.885" v="2635" actId="26606"/>
          <ac:spMkLst>
            <pc:docMk/>
            <pc:sldMk cId="4011883591" sldId="269"/>
            <ac:spMk id="21" creationId="{B5EF893B-0491-416E-9D33-BADE9600792A}"/>
          </ac:spMkLst>
        </pc:spChg>
        <pc:grpChg chg="del">
          <ac:chgData name="PALANIAPPAN Devarajan" userId="0ccb0e75-6f62-4860-b5c8-e1d1cc272866" providerId="ADAL" clId="{4531E013-473D-4648-911B-96B8DADA2326}" dt="2024-01-16T09:59:55.885" v="2635" actId="26606"/>
          <ac:grpSpMkLst>
            <pc:docMk/>
            <pc:sldMk cId="4011883591" sldId="269"/>
            <ac:grpSpMk id="8" creationId="{26176824-7946-6969-3841-DD5C101DF42D}"/>
          </ac:grpSpMkLst>
        </pc:grpChg>
        <pc:picChg chg="add mod">
          <ac:chgData name="PALANIAPPAN Devarajan" userId="0ccb0e75-6f62-4860-b5c8-e1d1cc272866" providerId="ADAL" clId="{4531E013-473D-4648-911B-96B8DADA2326}" dt="2024-01-16T10:00:12.591" v="2639" actId="962"/>
          <ac:picMkLst>
            <pc:docMk/>
            <pc:sldMk cId="4011883591" sldId="269"/>
            <ac:picMk id="2" creationId="{E299CAEE-1DBD-002B-75F0-F168DAB7942B}"/>
          </ac:picMkLst>
        </pc:picChg>
        <pc:picChg chg="del mod">
          <ac:chgData name="PALANIAPPAN Devarajan" userId="0ccb0e75-6f62-4860-b5c8-e1d1cc272866" providerId="ADAL" clId="{4531E013-473D-4648-911B-96B8DADA2326}" dt="2024-01-16T10:00:01.695" v="2636" actId="478"/>
          <ac:picMkLst>
            <pc:docMk/>
            <pc:sldMk cId="4011883591" sldId="269"/>
            <ac:picMk id="3" creationId="{D216DDA4-048A-D683-148A-FF76AEE01C05}"/>
          </ac:picMkLst>
        </pc:picChg>
        <pc:cxnChg chg="add">
          <ac:chgData name="PALANIAPPAN Devarajan" userId="0ccb0e75-6f62-4860-b5c8-e1d1cc272866" providerId="ADAL" clId="{4531E013-473D-4648-911B-96B8DADA2326}" dt="2024-01-16T09:59:55.885" v="2635" actId="26606"/>
          <ac:cxnSpMkLst>
            <pc:docMk/>
            <pc:sldMk cId="4011883591" sldId="269"/>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424411826" sldId="270"/>
        </pc:sldMkLst>
        <pc:spChg chg="add del">
          <ac:chgData name="PALANIAPPAN Devarajan" userId="0ccb0e75-6f62-4860-b5c8-e1d1cc272866" providerId="ADAL" clId="{4531E013-473D-4648-911B-96B8DADA2326}" dt="2024-01-16T11:03:53.275" v="3001" actId="26606"/>
          <ac:spMkLst>
            <pc:docMk/>
            <pc:sldMk cId="1424411826" sldId="270"/>
            <ac:spMk id="14" creationId="{22F15A2D-2324-487D-A02A-BF46C5C580EB}"/>
          </ac:spMkLst>
        </pc:spChg>
        <pc:spChg chg="add del">
          <ac:chgData name="PALANIAPPAN Devarajan" userId="0ccb0e75-6f62-4860-b5c8-e1d1cc272866" providerId="ADAL" clId="{4531E013-473D-4648-911B-96B8DADA2326}" dt="2024-01-16T11:03:53.275" v="3001" actId="26606"/>
          <ac:spMkLst>
            <pc:docMk/>
            <pc:sldMk cId="1424411826" sldId="270"/>
            <ac:spMk id="15" creationId="{17A7F34E-D418-47E2-9F86-2C45BBC31210}"/>
          </ac:spMkLst>
        </pc:spChg>
        <pc:spChg chg="add del">
          <ac:chgData name="PALANIAPPAN Devarajan" userId="0ccb0e75-6f62-4860-b5c8-e1d1cc272866" providerId="ADAL" clId="{4531E013-473D-4648-911B-96B8DADA2326}" dt="2024-01-16T11:03:53.275" v="3001" actId="26606"/>
          <ac:spMkLst>
            <pc:docMk/>
            <pc:sldMk cId="1424411826" sldId="270"/>
            <ac:spMk id="16" creationId="{2AEAFA59-923A-4F54-8B49-44C970BCC323}"/>
          </ac:spMkLst>
        </pc:spChg>
        <pc:spChg chg="add del">
          <ac:chgData name="PALANIAPPAN Devarajan" userId="0ccb0e75-6f62-4860-b5c8-e1d1cc272866" providerId="ADAL" clId="{4531E013-473D-4648-911B-96B8DADA2326}" dt="2024-01-16T09:56:01.684" v="2607" actId="26606"/>
          <ac:spMkLst>
            <pc:docMk/>
            <pc:sldMk cId="1424411826" sldId="270"/>
            <ac:spMk id="17" creationId="{3DAD86CA-8235-409B-982B-5E7A033E2392}"/>
          </ac:spMkLst>
        </pc:spChg>
        <pc:spChg chg="add del">
          <ac:chgData name="PALANIAPPAN Devarajan" userId="0ccb0e75-6f62-4860-b5c8-e1d1cc272866" providerId="ADAL" clId="{4531E013-473D-4648-911B-96B8DADA2326}" dt="2024-01-16T11:04:02.659" v="3003" actId="26606"/>
          <ac:spMkLst>
            <pc:docMk/>
            <pc:sldMk cId="1424411826" sldId="270"/>
            <ac:spMk id="18" creationId="{22F15A2D-2324-487D-A02A-BF46C5C580EB}"/>
          </ac:spMkLst>
        </pc:spChg>
        <pc:spChg chg="add del">
          <ac:chgData name="PALANIAPPAN Devarajan" userId="0ccb0e75-6f62-4860-b5c8-e1d1cc272866" providerId="ADAL" clId="{4531E013-473D-4648-911B-96B8DADA2326}" dt="2024-01-16T09:56:01.684" v="2607" actId="26606"/>
          <ac:spMkLst>
            <pc:docMk/>
            <pc:sldMk cId="1424411826" sldId="270"/>
            <ac:spMk id="19" creationId="{9F234FBA-3501-47B4-AE0C-AA4AFBC8F603}"/>
          </ac:spMkLst>
        </pc:spChg>
        <pc:spChg chg="add del">
          <ac:chgData name="PALANIAPPAN Devarajan" userId="0ccb0e75-6f62-4860-b5c8-e1d1cc272866" providerId="ADAL" clId="{4531E013-473D-4648-911B-96B8DADA2326}" dt="2024-01-16T11:04:02.659" v="3003" actId="26606"/>
          <ac:spMkLst>
            <pc:docMk/>
            <pc:sldMk cId="1424411826" sldId="270"/>
            <ac:spMk id="20" creationId="{17A7F34E-D418-47E2-9F86-2C45BBC31210}"/>
          </ac:spMkLst>
        </pc:spChg>
        <pc:spChg chg="add del">
          <ac:chgData name="PALANIAPPAN Devarajan" userId="0ccb0e75-6f62-4860-b5c8-e1d1cc272866" providerId="ADAL" clId="{4531E013-473D-4648-911B-96B8DADA2326}" dt="2024-01-16T09:56:01.684" v="2607" actId="26606"/>
          <ac:spMkLst>
            <pc:docMk/>
            <pc:sldMk cId="1424411826" sldId="270"/>
            <ac:spMk id="21" creationId="{B5EF893B-0491-416E-9D33-BADE9600792A}"/>
          </ac:spMkLst>
        </pc:spChg>
        <pc:spChg chg="add del">
          <ac:chgData name="PALANIAPPAN Devarajan" userId="0ccb0e75-6f62-4860-b5c8-e1d1cc272866" providerId="ADAL" clId="{4531E013-473D-4648-911B-96B8DADA2326}" dt="2024-01-16T11:04:02.659" v="3003" actId="26606"/>
          <ac:spMkLst>
            <pc:docMk/>
            <pc:sldMk cId="1424411826" sldId="270"/>
            <ac:spMk id="22" creationId="{2AEAFA59-923A-4F54-8B49-44C970BCC323}"/>
          </ac:spMkLst>
        </pc:spChg>
        <pc:grpChg chg="add del">
          <ac:chgData name="PALANIAPPAN Devarajan" userId="0ccb0e75-6f62-4860-b5c8-e1d1cc272866" providerId="ADAL" clId="{4531E013-473D-4648-911B-96B8DADA2326}" dt="2024-01-16T11:04:02.659" v="3003" actId="26606"/>
          <ac:grpSpMkLst>
            <pc:docMk/>
            <pc:sldMk cId="1424411826" sldId="270"/>
            <ac:grpSpMk id="8" creationId="{26176824-7946-6969-3841-DD5C101DF42D}"/>
          </ac:grpSpMkLst>
        </pc:grpChg>
        <pc:picChg chg="add mod">
          <ac:chgData name="PALANIAPPAN Devarajan" userId="0ccb0e75-6f62-4860-b5c8-e1d1cc272866" providerId="ADAL" clId="{4531E013-473D-4648-911B-96B8DADA2326}" dt="2024-01-16T11:05:22.202" v="3010" actId="1036"/>
          <ac:picMkLst>
            <pc:docMk/>
            <pc:sldMk cId="1424411826" sldId="270"/>
            <ac:picMk id="2" creationId="{FA773BD2-4968-F3E4-A564-019B7634CA5F}"/>
          </ac:picMkLst>
        </pc:picChg>
        <pc:picChg chg="mod ord">
          <ac:chgData name="PALANIAPPAN Devarajan" userId="0ccb0e75-6f62-4860-b5c8-e1d1cc272866" providerId="ADAL" clId="{4531E013-473D-4648-911B-96B8DADA2326}" dt="2024-01-16T11:04:02.659" v="3003" actId="26606"/>
          <ac:picMkLst>
            <pc:docMk/>
            <pc:sldMk cId="1424411826" sldId="270"/>
            <ac:picMk id="3" creationId="{2B3BF7CF-3D6B-72F8-D7F0-EB575E900117}"/>
          </ac:picMkLst>
        </pc:picChg>
        <pc:cxnChg chg="add del">
          <ac:chgData name="PALANIAPPAN Devarajan" userId="0ccb0e75-6f62-4860-b5c8-e1d1cc272866" providerId="ADAL" clId="{4531E013-473D-4648-911B-96B8DADA2326}" dt="2024-01-16T09:56:01.684" v="2607" actId="26606"/>
          <ac:cxnSpMkLst>
            <pc:docMk/>
            <pc:sldMk cId="1424411826" sldId="270"/>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1723740" sldId="271"/>
        </pc:sldMkLst>
        <pc:spChg chg="add">
          <ac:chgData name="PALANIAPPAN Devarajan" userId="0ccb0e75-6f62-4860-b5c8-e1d1cc272866" providerId="ADAL" clId="{4531E013-473D-4648-911B-96B8DADA2326}" dt="2024-01-16T09:50:46.625" v="2567" actId="26606"/>
          <ac:spMkLst>
            <pc:docMk/>
            <pc:sldMk cId="1611723740" sldId="271"/>
            <ac:spMk id="17" creationId="{3DAD86CA-8235-409B-982B-5E7A033E2392}"/>
          </ac:spMkLst>
        </pc:spChg>
        <pc:spChg chg="add">
          <ac:chgData name="PALANIAPPAN Devarajan" userId="0ccb0e75-6f62-4860-b5c8-e1d1cc272866" providerId="ADAL" clId="{4531E013-473D-4648-911B-96B8DADA2326}" dt="2024-01-16T09:50:46.625" v="2567" actId="26606"/>
          <ac:spMkLst>
            <pc:docMk/>
            <pc:sldMk cId="1611723740" sldId="271"/>
            <ac:spMk id="19" creationId="{9F234FBA-3501-47B4-AE0C-AA4AFBC8F603}"/>
          </ac:spMkLst>
        </pc:spChg>
        <pc:spChg chg="add">
          <ac:chgData name="PALANIAPPAN Devarajan" userId="0ccb0e75-6f62-4860-b5c8-e1d1cc272866" providerId="ADAL" clId="{4531E013-473D-4648-911B-96B8DADA2326}" dt="2024-01-16T09:50:46.625" v="2567" actId="26606"/>
          <ac:spMkLst>
            <pc:docMk/>
            <pc:sldMk cId="1611723740" sldId="271"/>
            <ac:spMk id="21" creationId="{B5EF893B-0491-416E-9D33-BADE9600792A}"/>
          </ac:spMkLst>
        </pc:spChg>
        <pc:grpChg chg="del">
          <ac:chgData name="PALANIAPPAN Devarajan" userId="0ccb0e75-6f62-4860-b5c8-e1d1cc272866" providerId="ADAL" clId="{4531E013-473D-4648-911B-96B8DADA2326}" dt="2024-01-16T09:50:46.625" v="2567" actId="26606"/>
          <ac:grpSpMkLst>
            <pc:docMk/>
            <pc:sldMk cId="1611723740" sldId="271"/>
            <ac:grpSpMk id="8" creationId="{26176824-7946-6969-3841-DD5C101DF42D}"/>
          </ac:grpSpMkLst>
        </pc:grpChg>
        <pc:picChg chg="mod">
          <ac:chgData name="PALANIAPPAN Devarajan" userId="0ccb0e75-6f62-4860-b5c8-e1d1cc272866" providerId="ADAL" clId="{4531E013-473D-4648-911B-96B8DADA2326}" dt="2024-01-16T09:51:22.019" v="2574" actId="1076"/>
          <ac:picMkLst>
            <pc:docMk/>
            <pc:sldMk cId="1611723740" sldId="271"/>
            <ac:picMk id="3" creationId="{FBB2D1DA-35EF-B596-7847-2AE4E07940C3}"/>
          </ac:picMkLst>
        </pc:picChg>
        <pc:cxnChg chg="add">
          <ac:chgData name="PALANIAPPAN Devarajan" userId="0ccb0e75-6f62-4860-b5c8-e1d1cc272866" providerId="ADAL" clId="{4531E013-473D-4648-911B-96B8DADA2326}" dt="2024-01-16T09:50:46.625" v="2567" actId="26606"/>
          <ac:cxnSpMkLst>
            <pc:docMk/>
            <pc:sldMk cId="1611723740" sldId="271"/>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986432267" sldId="272"/>
        </pc:sldMkLst>
        <pc:spChg chg="add del">
          <ac:chgData name="PALANIAPPAN Devarajan" userId="0ccb0e75-6f62-4860-b5c8-e1d1cc272866" providerId="ADAL" clId="{4531E013-473D-4648-911B-96B8DADA2326}" dt="2024-01-16T09:48:15.336" v="2547" actId="26606"/>
          <ac:spMkLst>
            <pc:docMk/>
            <pc:sldMk cId="2986432267" sldId="272"/>
            <ac:spMk id="17" creationId="{2215C6C6-E45C-4179-9FC1-E8A4C1D47430}"/>
          </ac:spMkLst>
        </pc:spChg>
        <pc:spChg chg="add del">
          <ac:chgData name="PALANIAPPAN Devarajan" userId="0ccb0e75-6f62-4860-b5c8-e1d1cc272866" providerId="ADAL" clId="{4531E013-473D-4648-911B-96B8DADA2326}" dt="2024-01-16T09:48:15.336" v="2547" actId="26606"/>
          <ac:spMkLst>
            <pc:docMk/>
            <pc:sldMk cId="2986432267" sldId="272"/>
            <ac:spMk id="23" creationId="{3776B14B-F2F4-4825-8DA8-8C7A0F2B3960}"/>
          </ac:spMkLst>
        </pc:spChg>
        <pc:spChg chg="add del">
          <ac:chgData name="PALANIAPPAN Devarajan" userId="0ccb0e75-6f62-4860-b5c8-e1d1cc272866" providerId="ADAL" clId="{4531E013-473D-4648-911B-96B8DADA2326}" dt="2024-01-16T09:48:19.337" v="2551" actId="26606"/>
          <ac:spMkLst>
            <pc:docMk/>
            <pc:sldMk cId="2986432267" sldId="272"/>
            <ac:spMk id="25" creationId="{3DAD86CA-8235-409B-982B-5E7A033E2392}"/>
          </ac:spMkLst>
        </pc:spChg>
        <pc:spChg chg="add del">
          <ac:chgData name="PALANIAPPAN Devarajan" userId="0ccb0e75-6f62-4860-b5c8-e1d1cc272866" providerId="ADAL" clId="{4531E013-473D-4648-911B-96B8DADA2326}" dt="2024-01-16T09:48:19.337" v="2551" actId="26606"/>
          <ac:spMkLst>
            <pc:docMk/>
            <pc:sldMk cId="2986432267" sldId="272"/>
            <ac:spMk id="26" creationId="{9F234FBA-3501-47B4-AE0C-AA4AFBC8F603}"/>
          </ac:spMkLst>
        </pc:spChg>
        <pc:spChg chg="add del">
          <ac:chgData name="PALANIAPPAN Devarajan" userId="0ccb0e75-6f62-4860-b5c8-e1d1cc272866" providerId="ADAL" clId="{4531E013-473D-4648-911B-96B8DADA2326}" dt="2024-01-16T09:48:19.337" v="2551" actId="26606"/>
          <ac:spMkLst>
            <pc:docMk/>
            <pc:sldMk cId="2986432267" sldId="272"/>
            <ac:spMk id="27" creationId="{B5EF893B-0491-416E-9D33-BADE9600792A}"/>
          </ac:spMkLst>
        </pc:spChg>
        <pc:spChg chg="add del">
          <ac:chgData name="PALANIAPPAN Devarajan" userId="0ccb0e75-6f62-4860-b5c8-e1d1cc272866" providerId="ADAL" clId="{4531E013-473D-4648-911B-96B8DADA2326}" dt="2024-01-16T09:48:30.153" v="2553" actId="26606"/>
          <ac:spMkLst>
            <pc:docMk/>
            <pc:sldMk cId="2986432267" sldId="272"/>
            <ac:spMk id="33" creationId="{2215C6C6-E45C-4179-9FC1-E8A4C1D47430}"/>
          </ac:spMkLst>
        </pc:spChg>
        <pc:spChg chg="add del">
          <ac:chgData name="PALANIAPPAN Devarajan" userId="0ccb0e75-6f62-4860-b5c8-e1d1cc272866" providerId="ADAL" clId="{4531E013-473D-4648-911B-96B8DADA2326}" dt="2024-01-16T09:48:30.153" v="2553" actId="26606"/>
          <ac:spMkLst>
            <pc:docMk/>
            <pc:sldMk cId="2986432267" sldId="272"/>
            <ac:spMk id="39" creationId="{3776B14B-F2F4-4825-8DA8-8C7A0F2B3960}"/>
          </ac:spMkLst>
        </pc:spChg>
        <pc:spChg chg="add del">
          <ac:chgData name="PALANIAPPAN Devarajan" userId="0ccb0e75-6f62-4860-b5c8-e1d1cc272866" providerId="ADAL" clId="{4531E013-473D-4648-911B-96B8DADA2326}" dt="2024-01-16T09:48:32.359" v="2555" actId="26606"/>
          <ac:spMkLst>
            <pc:docMk/>
            <pc:sldMk cId="2986432267" sldId="272"/>
            <ac:spMk id="41" creationId="{0D1D8088-559A-46A5-A801-CDF0B9476BED}"/>
          </ac:spMkLst>
        </pc:spChg>
        <pc:spChg chg="add del">
          <ac:chgData name="PALANIAPPAN Devarajan" userId="0ccb0e75-6f62-4860-b5c8-e1d1cc272866" providerId="ADAL" clId="{4531E013-473D-4648-911B-96B8DADA2326}" dt="2024-01-16T09:48:32.359" v="2555" actId="26606"/>
          <ac:spMkLst>
            <pc:docMk/>
            <pc:sldMk cId="2986432267" sldId="272"/>
            <ac:spMk id="45" creationId="{3776B14B-F2F4-4825-8DA8-8C7A0F2B3960}"/>
          </ac:spMkLst>
        </pc:spChg>
        <pc:spChg chg="add del">
          <ac:chgData name="PALANIAPPAN Devarajan" userId="0ccb0e75-6f62-4860-b5c8-e1d1cc272866" providerId="ADAL" clId="{4531E013-473D-4648-911B-96B8DADA2326}" dt="2024-01-16T09:49:33.350" v="2559" actId="26606"/>
          <ac:spMkLst>
            <pc:docMk/>
            <pc:sldMk cId="2986432267" sldId="272"/>
            <ac:spMk id="47" creationId="{63644BFD-D22E-4019-B666-387DA51AEAFD}"/>
          </ac:spMkLst>
        </pc:spChg>
        <pc:spChg chg="add del">
          <ac:chgData name="PALANIAPPAN Devarajan" userId="0ccb0e75-6f62-4860-b5c8-e1d1cc272866" providerId="ADAL" clId="{4531E013-473D-4648-911B-96B8DADA2326}" dt="2024-01-16T09:49:33.350" v="2559" actId="26606"/>
          <ac:spMkLst>
            <pc:docMk/>
            <pc:sldMk cId="2986432267" sldId="272"/>
            <ac:spMk id="49" creationId="{3776B14B-F2F4-4825-8DA8-8C7A0F2B3960}"/>
          </ac:spMkLst>
        </pc:spChg>
        <pc:spChg chg="add del">
          <ac:chgData name="PALANIAPPAN Devarajan" userId="0ccb0e75-6f62-4860-b5c8-e1d1cc272866" providerId="ADAL" clId="{4531E013-473D-4648-911B-96B8DADA2326}" dt="2024-01-16T09:49:33.350" v="2558" actId="26606"/>
          <ac:spMkLst>
            <pc:docMk/>
            <pc:sldMk cId="2986432267" sldId="272"/>
            <ac:spMk id="54" creationId="{3DAD86CA-8235-409B-982B-5E7A033E2392}"/>
          </ac:spMkLst>
        </pc:spChg>
        <pc:spChg chg="add del">
          <ac:chgData name="PALANIAPPAN Devarajan" userId="0ccb0e75-6f62-4860-b5c8-e1d1cc272866" providerId="ADAL" clId="{4531E013-473D-4648-911B-96B8DADA2326}" dt="2024-01-16T09:49:33.350" v="2558" actId="26606"/>
          <ac:spMkLst>
            <pc:docMk/>
            <pc:sldMk cId="2986432267" sldId="272"/>
            <ac:spMk id="56" creationId="{9F234FBA-3501-47B4-AE0C-AA4AFBC8F603}"/>
          </ac:spMkLst>
        </pc:spChg>
        <pc:spChg chg="add del">
          <ac:chgData name="PALANIAPPAN Devarajan" userId="0ccb0e75-6f62-4860-b5c8-e1d1cc272866" providerId="ADAL" clId="{4531E013-473D-4648-911B-96B8DADA2326}" dt="2024-01-16T09:49:33.350" v="2558" actId="26606"/>
          <ac:spMkLst>
            <pc:docMk/>
            <pc:sldMk cId="2986432267" sldId="272"/>
            <ac:spMk id="58" creationId="{B5EF893B-0491-416E-9D33-BADE9600792A}"/>
          </ac:spMkLst>
        </pc:spChg>
        <pc:spChg chg="add del">
          <ac:chgData name="PALANIAPPAN Devarajan" userId="0ccb0e75-6f62-4860-b5c8-e1d1cc272866" providerId="ADAL" clId="{4531E013-473D-4648-911B-96B8DADA2326}" dt="2024-01-16T09:49:47.658" v="2561" actId="26606"/>
          <ac:spMkLst>
            <pc:docMk/>
            <pc:sldMk cId="2986432267" sldId="272"/>
            <ac:spMk id="62" creationId="{63644BFD-D22E-4019-B666-387DA51AEAFD}"/>
          </ac:spMkLst>
        </pc:spChg>
        <pc:spChg chg="add del">
          <ac:chgData name="PALANIAPPAN Devarajan" userId="0ccb0e75-6f62-4860-b5c8-e1d1cc272866" providerId="ADAL" clId="{4531E013-473D-4648-911B-96B8DADA2326}" dt="2024-01-16T09:49:47.658" v="2561" actId="26606"/>
          <ac:spMkLst>
            <pc:docMk/>
            <pc:sldMk cId="2986432267" sldId="272"/>
            <ac:spMk id="65" creationId="{3776B14B-F2F4-4825-8DA8-8C7A0F2B3960}"/>
          </ac:spMkLst>
        </pc:spChg>
        <pc:spChg chg="add del">
          <ac:chgData name="PALANIAPPAN Devarajan" userId="0ccb0e75-6f62-4860-b5c8-e1d1cc272866" providerId="ADAL" clId="{4531E013-473D-4648-911B-96B8DADA2326}" dt="2024-01-16T09:49:47.658" v="2561" actId="26606"/>
          <ac:spMkLst>
            <pc:docMk/>
            <pc:sldMk cId="2986432267" sldId="272"/>
            <ac:spMk id="70" creationId="{3DAD86CA-8235-409B-982B-5E7A033E2392}"/>
          </ac:spMkLst>
        </pc:spChg>
        <pc:spChg chg="add del">
          <ac:chgData name="PALANIAPPAN Devarajan" userId="0ccb0e75-6f62-4860-b5c8-e1d1cc272866" providerId="ADAL" clId="{4531E013-473D-4648-911B-96B8DADA2326}" dt="2024-01-16T09:49:47.658" v="2561" actId="26606"/>
          <ac:spMkLst>
            <pc:docMk/>
            <pc:sldMk cId="2986432267" sldId="272"/>
            <ac:spMk id="72" creationId="{9F234FBA-3501-47B4-AE0C-AA4AFBC8F603}"/>
          </ac:spMkLst>
        </pc:spChg>
        <pc:spChg chg="add del">
          <ac:chgData name="PALANIAPPAN Devarajan" userId="0ccb0e75-6f62-4860-b5c8-e1d1cc272866" providerId="ADAL" clId="{4531E013-473D-4648-911B-96B8DADA2326}" dt="2024-01-16T09:49:47.658" v="2561" actId="26606"/>
          <ac:spMkLst>
            <pc:docMk/>
            <pc:sldMk cId="2986432267" sldId="272"/>
            <ac:spMk id="74" creationId="{B5EF893B-0491-416E-9D33-BADE9600792A}"/>
          </ac:spMkLst>
        </pc:spChg>
        <pc:grpChg chg="add del">
          <ac:chgData name="PALANIAPPAN Devarajan" userId="0ccb0e75-6f62-4860-b5c8-e1d1cc272866" providerId="ADAL" clId="{4531E013-473D-4648-911B-96B8DADA2326}" dt="2024-01-16T09:49:33.350" v="2559" actId="26606"/>
          <ac:grpSpMkLst>
            <pc:docMk/>
            <pc:sldMk cId="2986432267" sldId="272"/>
            <ac:grpSpMk id="8" creationId="{26176824-7946-6969-3841-DD5C101DF42D}"/>
          </ac:grpSpMkLst>
        </pc:grpChg>
        <pc:grpChg chg="add del">
          <ac:chgData name="PALANIAPPAN Devarajan" userId="0ccb0e75-6f62-4860-b5c8-e1d1cc272866" providerId="ADAL" clId="{4531E013-473D-4648-911B-96B8DADA2326}" dt="2024-01-16T09:48:15.336" v="2547" actId="26606"/>
          <ac:grpSpMkLst>
            <pc:docMk/>
            <pc:sldMk cId="2986432267" sldId="272"/>
            <ac:grpSpMk id="19" creationId="{5FE9FE4C-C9E0-4C54-8010-EA9D29CD4D59}"/>
          </ac:grpSpMkLst>
        </pc:grpChg>
        <pc:grpChg chg="add del">
          <ac:chgData name="PALANIAPPAN Devarajan" userId="0ccb0e75-6f62-4860-b5c8-e1d1cc272866" providerId="ADAL" clId="{4531E013-473D-4648-911B-96B8DADA2326}" dt="2024-01-16T09:48:30.153" v="2553" actId="26606"/>
          <ac:grpSpMkLst>
            <pc:docMk/>
            <pc:sldMk cId="2986432267" sldId="272"/>
            <ac:grpSpMk id="35" creationId="{5FE9FE4C-C9E0-4C54-8010-EA9D29CD4D59}"/>
          </ac:grpSpMkLst>
        </pc:grpChg>
        <pc:grpChg chg="add del">
          <ac:chgData name="PALANIAPPAN Devarajan" userId="0ccb0e75-6f62-4860-b5c8-e1d1cc272866" providerId="ADAL" clId="{4531E013-473D-4648-911B-96B8DADA2326}" dt="2024-01-16T09:48:32.359" v="2555" actId="26606"/>
          <ac:grpSpMkLst>
            <pc:docMk/>
            <pc:sldMk cId="2986432267" sldId="272"/>
            <ac:grpSpMk id="42" creationId="{83E2E96F-17F7-4C8C-BDF1-6BB90A0C1D7F}"/>
          </ac:grpSpMkLst>
        </pc:grpChg>
        <pc:grpChg chg="add del">
          <ac:chgData name="PALANIAPPAN Devarajan" userId="0ccb0e75-6f62-4860-b5c8-e1d1cc272866" providerId="ADAL" clId="{4531E013-473D-4648-911B-96B8DADA2326}" dt="2024-01-16T09:49:33.350" v="2559" actId="26606"/>
          <ac:grpSpMkLst>
            <pc:docMk/>
            <pc:sldMk cId="2986432267" sldId="272"/>
            <ac:grpSpMk id="48" creationId="{5FE9FE4C-C9E0-4C54-8010-EA9D29CD4D59}"/>
          </ac:grpSpMkLst>
        </pc:grpChg>
        <pc:grpChg chg="add del">
          <ac:chgData name="PALANIAPPAN Devarajan" userId="0ccb0e75-6f62-4860-b5c8-e1d1cc272866" providerId="ADAL" clId="{4531E013-473D-4648-911B-96B8DADA2326}" dt="2024-01-16T09:49:47.658" v="2561" actId="26606"/>
          <ac:grpSpMkLst>
            <pc:docMk/>
            <pc:sldMk cId="2986432267" sldId="272"/>
            <ac:grpSpMk id="63" creationId="{5FE9FE4C-C9E0-4C54-8010-EA9D29CD4D59}"/>
          </ac:grpSpMkLst>
        </pc:grpChg>
        <pc:picChg chg="mod">
          <ac:chgData name="PALANIAPPAN Devarajan" userId="0ccb0e75-6f62-4860-b5c8-e1d1cc272866" providerId="ADAL" clId="{4531E013-473D-4648-911B-96B8DADA2326}" dt="2024-01-16T09:50:17.954" v="2566" actId="1076"/>
          <ac:picMkLst>
            <pc:docMk/>
            <pc:sldMk cId="2986432267" sldId="272"/>
            <ac:picMk id="3" creationId="{FB77CD42-4D6F-F832-3C9B-9D9163F06D47}"/>
          </ac:picMkLst>
        </pc:picChg>
        <pc:cxnChg chg="add del">
          <ac:chgData name="PALANIAPPAN Devarajan" userId="0ccb0e75-6f62-4860-b5c8-e1d1cc272866" providerId="ADAL" clId="{4531E013-473D-4648-911B-96B8DADA2326}" dt="2024-01-16T09:48:19.337" v="2551" actId="26606"/>
          <ac:cxnSpMkLst>
            <pc:docMk/>
            <pc:sldMk cId="2986432267" sldId="272"/>
            <ac:cxnSpMk id="28" creationId="{469F4FF8-F8B0-4630-BA1B-0D8B324CD5FF}"/>
          </ac:cxnSpMkLst>
        </pc:cxnChg>
        <pc:cxnChg chg="add del">
          <ac:chgData name="PALANIAPPAN Devarajan" userId="0ccb0e75-6f62-4860-b5c8-e1d1cc272866" providerId="ADAL" clId="{4531E013-473D-4648-911B-96B8DADA2326}" dt="2024-01-16T09:49:33.350" v="2558" actId="26606"/>
          <ac:cxnSpMkLst>
            <pc:docMk/>
            <pc:sldMk cId="2986432267" sldId="272"/>
            <ac:cxnSpMk id="60" creationId="{469F4FF8-F8B0-4630-BA1B-0D8B324CD5FF}"/>
          </ac:cxnSpMkLst>
        </pc:cxnChg>
        <pc:cxnChg chg="add del">
          <ac:chgData name="PALANIAPPAN Devarajan" userId="0ccb0e75-6f62-4860-b5c8-e1d1cc272866" providerId="ADAL" clId="{4531E013-473D-4648-911B-96B8DADA2326}" dt="2024-01-16T09:49:47.658" v="2561" actId="26606"/>
          <ac:cxnSpMkLst>
            <pc:docMk/>
            <pc:sldMk cId="2986432267" sldId="272"/>
            <ac:cxnSpMk id="7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585927967" sldId="273"/>
        </pc:sldMkLst>
        <pc:spChg chg="add">
          <ac:chgData name="PALANIAPPAN Devarajan" userId="0ccb0e75-6f62-4860-b5c8-e1d1cc272866" providerId="ADAL" clId="{4531E013-473D-4648-911B-96B8DADA2326}" dt="2024-01-16T09:51:45.043" v="2575" actId="26606"/>
          <ac:spMkLst>
            <pc:docMk/>
            <pc:sldMk cId="2585927967" sldId="273"/>
            <ac:spMk id="17" creationId="{3DAD86CA-8235-409B-982B-5E7A033E2392}"/>
          </ac:spMkLst>
        </pc:spChg>
        <pc:spChg chg="add">
          <ac:chgData name="PALANIAPPAN Devarajan" userId="0ccb0e75-6f62-4860-b5c8-e1d1cc272866" providerId="ADAL" clId="{4531E013-473D-4648-911B-96B8DADA2326}" dt="2024-01-16T09:51:45.043" v="2575" actId="26606"/>
          <ac:spMkLst>
            <pc:docMk/>
            <pc:sldMk cId="2585927967" sldId="273"/>
            <ac:spMk id="19" creationId="{9F234FBA-3501-47B4-AE0C-AA4AFBC8F603}"/>
          </ac:spMkLst>
        </pc:spChg>
        <pc:spChg chg="add">
          <ac:chgData name="PALANIAPPAN Devarajan" userId="0ccb0e75-6f62-4860-b5c8-e1d1cc272866" providerId="ADAL" clId="{4531E013-473D-4648-911B-96B8DADA2326}" dt="2024-01-16T09:51:45.043" v="2575" actId="26606"/>
          <ac:spMkLst>
            <pc:docMk/>
            <pc:sldMk cId="2585927967" sldId="273"/>
            <ac:spMk id="21" creationId="{B5EF893B-0491-416E-9D33-BADE9600792A}"/>
          </ac:spMkLst>
        </pc:spChg>
        <pc:grpChg chg="del">
          <ac:chgData name="PALANIAPPAN Devarajan" userId="0ccb0e75-6f62-4860-b5c8-e1d1cc272866" providerId="ADAL" clId="{4531E013-473D-4648-911B-96B8DADA2326}" dt="2024-01-16T09:51:45.043" v="2575" actId="26606"/>
          <ac:grpSpMkLst>
            <pc:docMk/>
            <pc:sldMk cId="2585927967" sldId="273"/>
            <ac:grpSpMk id="8" creationId="{26176824-7946-6969-3841-DD5C101DF42D}"/>
          </ac:grpSpMkLst>
        </pc:grpChg>
        <pc:picChg chg="mod">
          <ac:chgData name="PALANIAPPAN Devarajan" userId="0ccb0e75-6f62-4860-b5c8-e1d1cc272866" providerId="ADAL" clId="{4531E013-473D-4648-911B-96B8DADA2326}" dt="2024-01-16T09:55:45.231" v="2605" actId="1035"/>
          <ac:picMkLst>
            <pc:docMk/>
            <pc:sldMk cId="2585927967" sldId="273"/>
            <ac:picMk id="3" creationId="{EBAFAC43-2AEB-A44C-C73E-CF4E4EAAE421}"/>
          </ac:picMkLst>
        </pc:picChg>
        <pc:cxnChg chg="add">
          <ac:chgData name="PALANIAPPAN Devarajan" userId="0ccb0e75-6f62-4860-b5c8-e1d1cc272866" providerId="ADAL" clId="{4531E013-473D-4648-911B-96B8DADA2326}" dt="2024-01-16T09:51:45.043" v="2575" actId="26606"/>
          <ac:cxnSpMkLst>
            <pc:docMk/>
            <pc:sldMk cId="2585927967" sldId="273"/>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68214316" sldId="274"/>
        </pc:sldMkLst>
        <pc:spChg chg="add del">
          <ac:chgData name="PALANIAPPAN Devarajan" userId="0ccb0e75-6f62-4860-b5c8-e1d1cc272866" providerId="ADAL" clId="{4531E013-473D-4648-911B-96B8DADA2326}" dt="2024-01-16T09:52:44.931" v="2586" actId="26606"/>
          <ac:spMkLst>
            <pc:docMk/>
            <pc:sldMk cId="768214316" sldId="274"/>
            <ac:spMk id="14" creationId="{6D5872A3-CFF8-4F36-8446-6F1B04585A91}"/>
          </ac:spMkLst>
        </pc:spChg>
        <pc:spChg chg="add del">
          <ac:chgData name="PALANIAPPAN Devarajan" userId="0ccb0e75-6f62-4860-b5c8-e1d1cc272866" providerId="ADAL" clId="{4531E013-473D-4648-911B-96B8DADA2326}" dt="2024-01-16T09:52:58.682" v="2590" actId="26606"/>
          <ac:spMkLst>
            <pc:docMk/>
            <pc:sldMk cId="768214316" sldId="274"/>
            <ac:spMk id="16" creationId="{2215C6C6-E45C-4179-9FC1-E8A4C1D47430}"/>
          </ac:spMkLst>
        </pc:spChg>
        <pc:spChg chg="add del">
          <ac:chgData name="PALANIAPPAN Devarajan" userId="0ccb0e75-6f62-4860-b5c8-e1d1cc272866" providerId="ADAL" clId="{4531E013-473D-4648-911B-96B8DADA2326}" dt="2024-01-16T09:52:37.435" v="2584" actId="26606"/>
          <ac:spMkLst>
            <pc:docMk/>
            <pc:sldMk cId="768214316" sldId="274"/>
            <ac:spMk id="17" creationId="{3DAD86CA-8235-409B-982B-5E7A033E2392}"/>
          </ac:spMkLst>
        </pc:spChg>
        <pc:spChg chg="add del">
          <ac:chgData name="PALANIAPPAN Devarajan" userId="0ccb0e75-6f62-4860-b5c8-e1d1cc272866" providerId="ADAL" clId="{4531E013-473D-4648-911B-96B8DADA2326}" dt="2024-01-16T09:52:44.931" v="2586" actId="26606"/>
          <ac:spMkLst>
            <pc:docMk/>
            <pc:sldMk cId="768214316" sldId="274"/>
            <ac:spMk id="18" creationId="{5E2C537D-FECA-4C7F-A65B-F82518B3A196}"/>
          </ac:spMkLst>
        </pc:spChg>
        <pc:spChg chg="add del">
          <ac:chgData name="PALANIAPPAN Devarajan" userId="0ccb0e75-6f62-4860-b5c8-e1d1cc272866" providerId="ADAL" clId="{4531E013-473D-4648-911B-96B8DADA2326}" dt="2024-01-16T09:52:37.435" v="2584" actId="26606"/>
          <ac:spMkLst>
            <pc:docMk/>
            <pc:sldMk cId="768214316" sldId="274"/>
            <ac:spMk id="19" creationId="{9F234FBA-3501-47B4-AE0C-AA4AFBC8F603}"/>
          </ac:spMkLst>
        </pc:spChg>
        <pc:spChg chg="add">
          <ac:chgData name="PALANIAPPAN Devarajan" userId="0ccb0e75-6f62-4860-b5c8-e1d1cc272866" providerId="ADAL" clId="{4531E013-473D-4648-911B-96B8DADA2326}" dt="2024-01-16T09:54:53.609" v="2595" actId="26606"/>
          <ac:spMkLst>
            <pc:docMk/>
            <pc:sldMk cId="768214316" sldId="274"/>
            <ac:spMk id="20" creationId="{3DAD86CA-8235-409B-982B-5E7A033E2392}"/>
          </ac:spMkLst>
        </pc:spChg>
        <pc:spChg chg="add del">
          <ac:chgData name="PALANIAPPAN Devarajan" userId="0ccb0e75-6f62-4860-b5c8-e1d1cc272866" providerId="ADAL" clId="{4531E013-473D-4648-911B-96B8DADA2326}" dt="2024-01-16T09:52:37.435" v="2584" actId="26606"/>
          <ac:spMkLst>
            <pc:docMk/>
            <pc:sldMk cId="768214316" sldId="274"/>
            <ac:spMk id="21" creationId="{B5EF893B-0491-416E-9D33-BADE9600792A}"/>
          </ac:spMkLst>
        </pc:spChg>
        <pc:spChg chg="add del">
          <ac:chgData name="PALANIAPPAN Devarajan" userId="0ccb0e75-6f62-4860-b5c8-e1d1cc272866" providerId="ADAL" clId="{4531E013-473D-4648-911B-96B8DADA2326}" dt="2024-01-16T09:52:47.706" v="2588" actId="26606"/>
          <ac:spMkLst>
            <pc:docMk/>
            <pc:sldMk cId="768214316" sldId="274"/>
            <ac:spMk id="22" creationId="{6D5872A3-CFF8-4F36-8446-6F1B04585A91}"/>
          </ac:spMkLst>
        </pc:spChg>
        <pc:spChg chg="add">
          <ac:chgData name="PALANIAPPAN Devarajan" userId="0ccb0e75-6f62-4860-b5c8-e1d1cc272866" providerId="ADAL" clId="{4531E013-473D-4648-911B-96B8DADA2326}" dt="2024-01-16T09:54:53.609" v="2595" actId="26606"/>
          <ac:spMkLst>
            <pc:docMk/>
            <pc:sldMk cId="768214316" sldId="274"/>
            <ac:spMk id="25" creationId="{9F234FBA-3501-47B4-AE0C-AA4AFBC8F603}"/>
          </ac:spMkLst>
        </pc:spChg>
        <pc:spChg chg="add del">
          <ac:chgData name="PALANIAPPAN Devarajan" userId="0ccb0e75-6f62-4860-b5c8-e1d1cc272866" providerId="ADAL" clId="{4531E013-473D-4648-911B-96B8DADA2326}" dt="2024-01-16T09:52:47.706" v="2588" actId="26606"/>
          <ac:spMkLst>
            <pc:docMk/>
            <pc:sldMk cId="768214316" sldId="274"/>
            <ac:spMk id="26" creationId="{5E2C537D-FECA-4C7F-A65B-F82518B3A196}"/>
          </ac:spMkLst>
        </pc:spChg>
        <pc:spChg chg="add">
          <ac:chgData name="PALANIAPPAN Devarajan" userId="0ccb0e75-6f62-4860-b5c8-e1d1cc272866" providerId="ADAL" clId="{4531E013-473D-4648-911B-96B8DADA2326}" dt="2024-01-16T09:54:53.609" v="2595" actId="26606"/>
          <ac:spMkLst>
            <pc:docMk/>
            <pc:sldMk cId="768214316" sldId="274"/>
            <ac:spMk id="28" creationId="{B5EF893B-0491-416E-9D33-BADE9600792A}"/>
          </ac:spMkLst>
        </pc:spChg>
        <pc:spChg chg="add del">
          <ac:chgData name="PALANIAPPAN Devarajan" userId="0ccb0e75-6f62-4860-b5c8-e1d1cc272866" providerId="ADAL" clId="{4531E013-473D-4648-911B-96B8DADA2326}" dt="2024-01-16T09:52:58.682" v="2590" actId="26606"/>
          <ac:spMkLst>
            <pc:docMk/>
            <pc:sldMk cId="768214316" sldId="274"/>
            <ac:spMk id="29" creationId="{3776B14B-F2F4-4825-8DA8-8C7A0F2B3960}"/>
          </ac:spMkLst>
        </pc:spChg>
        <pc:grpChg chg="add del">
          <ac:chgData name="PALANIAPPAN Devarajan" userId="0ccb0e75-6f62-4860-b5c8-e1d1cc272866" providerId="ADAL" clId="{4531E013-473D-4648-911B-96B8DADA2326}" dt="2024-01-16T09:54:53.609" v="2595" actId="26606"/>
          <ac:grpSpMkLst>
            <pc:docMk/>
            <pc:sldMk cId="768214316" sldId="274"/>
            <ac:grpSpMk id="8" creationId="{26176824-7946-6969-3841-DD5C101DF42D}"/>
          </ac:grpSpMkLst>
        </pc:grpChg>
        <pc:grpChg chg="add del">
          <ac:chgData name="PALANIAPPAN Devarajan" userId="0ccb0e75-6f62-4860-b5c8-e1d1cc272866" providerId="ADAL" clId="{4531E013-473D-4648-911B-96B8DADA2326}" dt="2024-01-16T09:52:44.931" v="2586" actId="26606"/>
          <ac:grpSpMkLst>
            <pc:docMk/>
            <pc:sldMk cId="768214316" sldId="274"/>
            <ac:grpSpMk id="15" creationId="{47EC0934-1503-4296-A688-FC4E83E3F60F}"/>
          </ac:grpSpMkLst>
        </pc:grpChg>
        <pc:grpChg chg="add del">
          <ac:chgData name="PALANIAPPAN Devarajan" userId="0ccb0e75-6f62-4860-b5c8-e1d1cc272866" providerId="ADAL" clId="{4531E013-473D-4648-911B-96B8DADA2326}" dt="2024-01-16T09:52:47.706" v="2588" actId="26606"/>
          <ac:grpSpMkLst>
            <pc:docMk/>
            <pc:sldMk cId="768214316" sldId="274"/>
            <ac:grpSpMk id="24" creationId="{47EC0934-1503-4296-A688-FC4E83E3F60F}"/>
          </ac:grpSpMkLst>
        </pc:grpChg>
        <pc:grpChg chg="add del">
          <ac:chgData name="PALANIAPPAN Devarajan" userId="0ccb0e75-6f62-4860-b5c8-e1d1cc272866" providerId="ADAL" clId="{4531E013-473D-4648-911B-96B8DADA2326}" dt="2024-01-16T09:52:58.682" v="2590" actId="26606"/>
          <ac:grpSpMkLst>
            <pc:docMk/>
            <pc:sldMk cId="768214316" sldId="274"/>
            <ac:grpSpMk id="27" creationId="{5FE9FE4C-C9E0-4C54-8010-EA9D29CD4D59}"/>
          </ac:grpSpMkLst>
        </pc:grpChg>
        <pc:picChg chg="add del mod">
          <ac:chgData name="PALANIAPPAN Devarajan" userId="0ccb0e75-6f62-4860-b5c8-e1d1cc272866" providerId="ADAL" clId="{4531E013-473D-4648-911B-96B8DADA2326}" dt="2024-01-16T09:55:01.858" v="2598" actId="478"/>
          <ac:picMkLst>
            <pc:docMk/>
            <pc:sldMk cId="768214316" sldId="274"/>
            <ac:picMk id="2" creationId="{D6939414-BCBE-0228-AA3D-D89F5F86E7C3}"/>
          </ac:picMkLst>
        </pc:picChg>
        <pc:picChg chg="del mod">
          <ac:chgData name="PALANIAPPAN Devarajan" userId="0ccb0e75-6f62-4860-b5c8-e1d1cc272866" providerId="ADAL" clId="{4531E013-473D-4648-911B-96B8DADA2326}" dt="2024-01-16T09:54:44.261" v="2591" actId="478"/>
          <ac:picMkLst>
            <pc:docMk/>
            <pc:sldMk cId="768214316" sldId="274"/>
            <ac:picMk id="3" creationId="{F2013795-EF2E-5C08-7E2B-4609EE776246}"/>
          </ac:picMkLst>
        </pc:picChg>
        <pc:picChg chg="add mod">
          <ac:chgData name="PALANIAPPAN Devarajan" userId="0ccb0e75-6f62-4860-b5c8-e1d1cc272866" providerId="ADAL" clId="{4531E013-473D-4648-911B-96B8DADA2326}" dt="2024-01-16T09:55:22.049" v="2602" actId="962"/>
          <ac:picMkLst>
            <pc:docMk/>
            <pc:sldMk cId="768214316" sldId="274"/>
            <ac:picMk id="4" creationId="{D4B358CE-C507-72E9-8694-113BCA931E20}"/>
          </ac:picMkLst>
        </pc:picChg>
        <pc:cxnChg chg="add del">
          <ac:chgData name="PALANIAPPAN Devarajan" userId="0ccb0e75-6f62-4860-b5c8-e1d1cc272866" providerId="ADAL" clId="{4531E013-473D-4648-911B-96B8DADA2326}" dt="2024-01-16T09:52:37.435" v="2584" actId="26606"/>
          <ac:cxnSpMkLst>
            <pc:docMk/>
            <pc:sldMk cId="768214316" sldId="274"/>
            <ac:cxnSpMk id="23" creationId="{469F4FF8-F8B0-4630-BA1B-0D8B324CD5FF}"/>
          </ac:cxnSpMkLst>
        </pc:cxnChg>
        <pc:cxnChg chg="add">
          <ac:chgData name="PALANIAPPAN Devarajan" userId="0ccb0e75-6f62-4860-b5c8-e1d1cc272866" providerId="ADAL" clId="{4531E013-473D-4648-911B-96B8DADA2326}" dt="2024-01-16T09:54:53.609" v="2595" actId="26606"/>
          <ac:cxnSpMkLst>
            <pc:docMk/>
            <pc:sldMk cId="768214316" sldId="274"/>
            <ac:cxnSpMk id="3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2585194" sldId="275"/>
        </pc:sldMkLst>
        <pc:spChg chg="add">
          <ac:chgData name="PALANIAPPAN Devarajan" userId="0ccb0e75-6f62-4860-b5c8-e1d1cc272866" providerId="ADAL" clId="{4531E013-473D-4648-911B-96B8DADA2326}" dt="2024-01-16T09:57:00.119" v="2611" actId="26606"/>
          <ac:spMkLst>
            <pc:docMk/>
            <pc:sldMk cId="2352585194" sldId="275"/>
            <ac:spMk id="14" creationId="{3DAD86CA-8235-409B-982B-5E7A033E2392}"/>
          </ac:spMkLst>
        </pc:spChg>
        <pc:spChg chg="add">
          <ac:chgData name="PALANIAPPAN Devarajan" userId="0ccb0e75-6f62-4860-b5c8-e1d1cc272866" providerId="ADAL" clId="{4531E013-473D-4648-911B-96B8DADA2326}" dt="2024-01-16T09:57:00.119" v="2611" actId="26606"/>
          <ac:spMkLst>
            <pc:docMk/>
            <pc:sldMk cId="2352585194" sldId="275"/>
            <ac:spMk id="15" creationId="{9F234FBA-3501-47B4-AE0C-AA4AFBC8F603}"/>
          </ac:spMkLst>
        </pc:spChg>
        <pc:spChg chg="add">
          <ac:chgData name="PALANIAPPAN Devarajan" userId="0ccb0e75-6f62-4860-b5c8-e1d1cc272866" providerId="ADAL" clId="{4531E013-473D-4648-911B-96B8DADA2326}" dt="2024-01-16T09:57:00.119" v="2611" actId="26606"/>
          <ac:spMkLst>
            <pc:docMk/>
            <pc:sldMk cId="2352585194" sldId="275"/>
            <ac:spMk id="16" creationId="{B5EF893B-0491-416E-9D33-BADE9600792A}"/>
          </ac:spMkLst>
        </pc:spChg>
        <pc:spChg chg="add del">
          <ac:chgData name="PALANIAPPAN Devarajan" userId="0ccb0e75-6f62-4860-b5c8-e1d1cc272866" providerId="ADAL" clId="{4531E013-473D-4648-911B-96B8DADA2326}" dt="2024-01-16T09:56:49.975" v="2610" actId="26606"/>
          <ac:spMkLst>
            <pc:docMk/>
            <pc:sldMk cId="2352585194" sldId="275"/>
            <ac:spMk id="17" creationId="{3DAD86CA-8235-409B-982B-5E7A033E2392}"/>
          </ac:spMkLst>
        </pc:spChg>
        <pc:spChg chg="add del">
          <ac:chgData name="PALANIAPPAN Devarajan" userId="0ccb0e75-6f62-4860-b5c8-e1d1cc272866" providerId="ADAL" clId="{4531E013-473D-4648-911B-96B8DADA2326}" dt="2024-01-16T09:56:49.975" v="2610" actId="26606"/>
          <ac:spMkLst>
            <pc:docMk/>
            <pc:sldMk cId="2352585194" sldId="275"/>
            <ac:spMk id="19" creationId="{9F234FBA-3501-47B4-AE0C-AA4AFBC8F603}"/>
          </ac:spMkLst>
        </pc:spChg>
        <pc:spChg chg="add del">
          <ac:chgData name="PALANIAPPAN Devarajan" userId="0ccb0e75-6f62-4860-b5c8-e1d1cc272866" providerId="ADAL" clId="{4531E013-473D-4648-911B-96B8DADA2326}" dt="2024-01-16T09:56:49.975" v="2610" actId="26606"/>
          <ac:spMkLst>
            <pc:docMk/>
            <pc:sldMk cId="2352585194" sldId="275"/>
            <ac:spMk id="21" creationId="{B5EF893B-0491-416E-9D33-BADE9600792A}"/>
          </ac:spMkLst>
        </pc:spChg>
        <pc:grpChg chg="add del">
          <ac:chgData name="PALANIAPPAN Devarajan" userId="0ccb0e75-6f62-4860-b5c8-e1d1cc272866" providerId="ADAL" clId="{4531E013-473D-4648-911B-96B8DADA2326}" dt="2024-01-16T09:57:00.119" v="2611" actId="26606"/>
          <ac:grpSpMkLst>
            <pc:docMk/>
            <pc:sldMk cId="2352585194" sldId="275"/>
            <ac:grpSpMk id="8" creationId="{26176824-7946-6969-3841-DD5C101DF42D}"/>
          </ac:grpSpMkLst>
        </pc:grpChg>
        <pc:picChg chg="add mod">
          <ac:chgData name="PALANIAPPAN Devarajan" userId="0ccb0e75-6f62-4860-b5c8-e1d1cc272866" providerId="ADAL" clId="{4531E013-473D-4648-911B-96B8DADA2326}" dt="2024-01-16T09:57:25.152" v="2616" actId="1076"/>
          <ac:picMkLst>
            <pc:docMk/>
            <pc:sldMk cId="2352585194" sldId="275"/>
            <ac:picMk id="2" creationId="{4046CFB9-ABA8-697D-6B03-5FE4BB5CDC5C}"/>
          </ac:picMkLst>
        </pc:picChg>
        <pc:picChg chg="del mod">
          <ac:chgData name="PALANIAPPAN Devarajan" userId="0ccb0e75-6f62-4860-b5c8-e1d1cc272866" providerId="ADAL" clId="{4531E013-473D-4648-911B-96B8DADA2326}" dt="2024-01-16T09:57:06.529" v="2612" actId="478"/>
          <ac:picMkLst>
            <pc:docMk/>
            <pc:sldMk cId="2352585194" sldId="275"/>
            <ac:picMk id="3" creationId="{86255633-E36A-B8EA-BCA8-C93163615EEC}"/>
          </ac:picMkLst>
        </pc:picChg>
        <pc:cxnChg chg="add">
          <ac:chgData name="PALANIAPPAN Devarajan" userId="0ccb0e75-6f62-4860-b5c8-e1d1cc272866" providerId="ADAL" clId="{4531E013-473D-4648-911B-96B8DADA2326}" dt="2024-01-16T09:57:00.119" v="2611" actId="26606"/>
          <ac:cxnSpMkLst>
            <pc:docMk/>
            <pc:sldMk cId="2352585194" sldId="275"/>
            <ac:cxnSpMk id="18" creationId="{469F4FF8-F8B0-4630-BA1B-0D8B324CD5FF}"/>
          </ac:cxnSpMkLst>
        </pc:cxnChg>
        <pc:cxnChg chg="add del">
          <ac:chgData name="PALANIAPPAN Devarajan" userId="0ccb0e75-6f62-4860-b5c8-e1d1cc272866" providerId="ADAL" clId="{4531E013-473D-4648-911B-96B8DADA2326}" dt="2024-01-16T09:56:49.975" v="2610" actId="26606"/>
          <ac:cxnSpMkLst>
            <pc:docMk/>
            <pc:sldMk cId="2352585194" sldId="275"/>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04674819" sldId="276"/>
        </pc:sldMkLst>
        <pc:spChg chg="add del">
          <ac:chgData name="PALANIAPPAN Devarajan" userId="0ccb0e75-6f62-4860-b5c8-e1d1cc272866" providerId="ADAL" clId="{4531E013-473D-4648-911B-96B8DADA2326}" dt="2024-01-16T11:06:07.900" v="3013" actId="26606"/>
          <ac:spMkLst>
            <pc:docMk/>
            <pc:sldMk cId="204674819" sldId="276"/>
            <ac:spMk id="17" creationId="{3DAD86CA-8235-409B-982B-5E7A033E2392}"/>
          </ac:spMkLst>
        </pc:spChg>
        <pc:spChg chg="add del">
          <ac:chgData name="PALANIAPPAN Devarajan" userId="0ccb0e75-6f62-4860-b5c8-e1d1cc272866" providerId="ADAL" clId="{4531E013-473D-4648-911B-96B8DADA2326}" dt="2024-01-16T11:06:07.900" v="3013" actId="26606"/>
          <ac:spMkLst>
            <pc:docMk/>
            <pc:sldMk cId="204674819" sldId="276"/>
            <ac:spMk id="19" creationId="{9F234FBA-3501-47B4-AE0C-AA4AFBC8F603}"/>
          </ac:spMkLst>
        </pc:spChg>
        <pc:spChg chg="add del">
          <ac:chgData name="PALANIAPPAN Devarajan" userId="0ccb0e75-6f62-4860-b5c8-e1d1cc272866" providerId="ADAL" clId="{4531E013-473D-4648-911B-96B8DADA2326}" dt="2024-01-16T11:06:07.900" v="3013" actId="26606"/>
          <ac:spMkLst>
            <pc:docMk/>
            <pc:sldMk cId="204674819" sldId="276"/>
            <ac:spMk id="21" creationId="{B5EF893B-0491-416E-9D33-BADE9600792A}"/>
          </ac:spMkLst>
        </pc:spChg>
        <pc:spChg chg="add del">
          <ac:chgData name="PALANIAPPAN Devarajan" userId="0ccb0e75-6f62-4860-b5c8-e1d1cc272866" providerId="ADAL" clId="{4531E013-473D-4648-911B-96B8DADA2326}" dt="2024-01-16T11:06:22.705" v="3016" actId="26606"/>
          <ac:spMkLst>
            <pc:docMk/>
            <pc:sldMk cId="204674819" sldId="276"/>
            <ac:spMk id="28" creationId="{2215C6C6-E45C-4179-9FC1-E8A4C1D47430}"/>
          </ac:spMkLst>
        </pc:spChg>
        <pc:spChg chg="add del">
          <ac:chgData name="PALANIAPPAN Devarajan" userId="0ccb0e75-6f62-4860-b5c8-e1d1cc272866" providerId="ADAL" clId="{4531E013-473D-4648-911B-96B8DADA2326}" dt="2024-01-16T11:06:22.705" v="3016" actId="26606"/>
          <ac:spMkLst>
            <pc:docMk/>
            <pc:sldMk cId="204674819" sldId="276"/>
            <ac:spMk id="34" creationId="{3776B14B-F2F4-4825-8DA8-8C7A0F2B3960}"/>
          </ac:spMkLst>
        </pc:spChg>
        <pc:spChg chg="add">
          <ac:chgData name="PALANIAPPAN Devarajan" userId="0ccb0e75-6f62-4860-b5c8-e1d1cc272866" providerId="ADAL" clId="{4531E013-473D-4648-911B-96B8DADA2326}" dt="2024-01-16T11:06:22.705" v="3016" actId="26606"/>
          <ac:spMkLst>
            <pc:docMk/>
            <pc:sldMk cId="204674819" sldId="276"/>
            <ac:spMk id="39" creationId="{2215C6C6-E45C-4179-9FC1-E8A4C1D47430}"/>
          </ac:spMkLst>
        </pc:spChg>
        <pc:spChg chg="add">
          <ac:chgData name="PALANIAPPAN Devarajan" userId="0ccb0e75-6f62-4860-b5c8-e1d1cc272866" providerId="ADAL" clId="{4531E013-473D-4648-911B-96B8DADA2326}" dt="2024-01-16T11:06:22.705" v="3016" actId="26606"/>
          <ac:spMkLst>
            <pc:docMk/>
            <pc:sldMk cId="204674819" sldId="276"/>
            <ac:spMk id="45" creationId="{3776B14B-F2F4-4825-8DA8-8C7A0F2B3960}"/>
          </ac:spMkLst>
        </pc:spChg>
        <pc:grpChg chg="del">
          <ac:chgData name="PALANIAPPAN Devarajan" userId="0ccb0e75-6f62-4860-b5c8-e1d1cc272866" providerId="ADAL" clId="{4531E013-473D-4648-911B-96B8DADA2326}" dt="2024-01-16T09:41:48.502" v="2497" actId="26606"/>
          <ac:grpSpMkLst>
            <pc:docMk/>
            <pc:sldMk cId="204674819" sldId="276"/>
            <ac:grpSpMk id="8" creationId="{26176824-7946-6969-3841-DD5C101DF42D}"/>
          </ac:grpSpMkLst>
        </pc:grpChg>
        <pc:grpChg chg="add del">
          <ac:chgData name="PALANIAPPAN Devarajan" userId="0ccb0e75-6f62-4860-b5c8-e1d1cc272866" providerId="ADAL" clId="{4531E013-473D-4648-911B-96B8DADA2326}" dt="2024-01-16T11:06:22.705" v="3016" actId="26606"/>
          <ac:grpSpMkLst>
            <pc:docMk/>
            <pc:sldMk cId="204674819" sldId="276"/>
            <ac:grpSpMk id="30" creationId="{5FE9FE4C-C9E0-4C54-8010-EA9D29CD4D59}"/>
          </ac:grpSpMkLst>
        </pc:grpChg>
        <pc:grpChg chg="add">
          <ac:chgData name="PALANIAPPAN Devarajan" userId="0ccb0e75-6f62-4860-b5c8-e1d1cc272866" providerId="ADAL" clId="{4531E013-473D-4648-911B-96B8DADA2326}" dt="2024-01-16T11:06:22.705" v="3016" actId="26606"/>
          <ac:grpSpMkLst>
            <pc:docMk/>
            <pc:sldMk cId="204674819" sldId="276"/>
            <ac:grpSpMk id="41" creationId="{5FE9FE4C-C9E0-4C54-8010-EA9D29CD4D59}"/>
          </ac:grpSpMkLst>
        </pc:grpChg>
        <pc:picChg chg="mod">
          <ac:chgData name="PALANIAPPAN Devarajan" userId="0ccb0e75-6f62-4860-b5c8-e1d1cc272866" providerId="ADAL" clId="{4531E013-473D-4648-911B-96B8DADA2326}" dt="2024-01-16T11:06:22.705" v="3016" actId="26606"/>
          <ac:picMkLst>
            <pc:docMk/>
            <pc:sldMk cId="204674819" sldId="276"/>
            <ac:picMk id="3" creationId="{72D90918-DD8F-9270-14F6-9217CC4E2A9E}"/>
          </ac:picMkLst>
        </pc:picChg>
        <pc:cxnChg chg="add del">
          <ac:chgData name="PALANIAPPAN Devarajan" userId="0ccb0e75-6f62-4860-b5c8-e1d1cc272866" providerId="ADAL" clId="{4531E013-473D-4648-911B-96B8DADA2326}" dt="2024-01-16T11:06:07.900" v="3013" actId="26606"/>
          <ac:cxnSpMkLst>
            <pc:docMk/>
            <pc:sldMk cId="204674819" sldId="276"/>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282030245" sldId="277"/>
        </pc:sldMkLst>
        <pc:spChg chg="add del">
          <ac:chgData name="PALANIAPPAN Devarajan" userId="0ccb0e75-6f62-4860-b5c8-e1d1cc272866" providerId="ADAL" clId="{4531E013-473D-4648-911B-96B8DADA2326}" dt="2024-01-16T10:49:50.894" v="2925" actId="26606"/>
          <ac:spMkLst>
            <pc:docMk/>
            <pc:sldMk cId="2282030245" sldId="277"/>
            <ac:spMk id="17" creationId="{3DAD86CA-8235-409B-982B-5E7A033E2392}"/>
          </ac:spMkLst>
        </pc:spChg>
        <pc:spChg chg="add del">
          <ac:chgData name="PALANIAPPAN Devarajan" userId="0ccb0e75-6f62-4860-b5c8-e1d1cc272866" providerId="ADAL" clId="{4531E013-473D-4648-911B-96B8DADA2326}" dt="2024-01-16T10:49:50.894" v="2925" actId="26606"/>
          <ac:spMkLst>
            <pc:docMk/>
            <pc:sldMk cId="2282030245" sldId="277"/>
            <ac:spMk id="19" creationId="{9F234FBA-3501-47B4-AE0C-AA4AFBC8F603}"/>
          </ac:spMkLst>
        </pc:spChg>
        <pc:spChg chg="add del">
          <ac:chgData name="PALANIAPPAN Devarajan" userId="0ccb0e75-6f62-4860-b5c8-e1d1cc272866" providerId="ADAL" clId="{4531E013-473D-4648-911B-96B8DADA2326}" dt="2024-01-16T10:49:50.894" v="2925" actId="26606"/>
          <ac:spMkLst>
            <pc:docMk/>
            <pc:sldMk cId="2282030245" sldId="277"/>
            <ac:spMk id="21" creationId="{B5EF893B-0491-416E-9D33-BADE9600792A}"/>
          </ac:spMkLst>
        </pc:spChg>
        <pc:spChg chg="add">
          <ac:chgData name="PALANIAPPAN Devarajan" userId="0ccb0e75-6f62-4860-b5c8-e1d1cc272866" providerId="ADAL" clId="{4531E013-473D-4648-911B-96B8DADA2326}" dt="2024-01-16T10:49:50.894" v="2925" actId="26606"/>
          <ac:spMkLst>
            <pc:docMk/>
            <pc:sldMk cId="2282030245" sldId="277"/>
            <ac:spMk id="28" creationId="{2215C6C6-E45C-4179-9FC1-E8A4C1D47430}"/>
          </ac:spMkLst>
        </pc:spChg>
        <pc:spChg chg="add">
          <ac:chgData name="PALANIAPPAN Devarajan" userId="0ccb0e75-6f62-4860-b5c8-e1d1cc272866" providerId="ADAL" clId="{4531E013-473D-4648-911B-96B8DADA2326}" dt="2024-01-16T10:49:50.894" v="2925" actId="26606"/>
          <ac:spMkLst>
            <pc:docMk/>
            <pc:sldMk cId="2282030245" sldId="277"/>
            <ac:spMk id="34" creationId="{3776B14B-F2F4-4825-8DA8-8C7A0F2B3960}"/>
          </ac:spMkLst>
        </pc:spChg>
        <pc:grpChg chg="del">
          <ac:chgData name="PALANIAPPAN Devarajan" userId="0ccb0e75-6f62-4860-b5c8-e1d1cc272866" providerId="ADAL" clId="{4531E013-473D-4648-911B-96B8DADA2326}" dt="2024-01-16T10:49:35.406" v="2921" actId="26606"/>
          <ac:grpSpMkLst>
            <pc:docMk/>
            <pc:sldMk cId="2282030245" sldId="277"/>
            <ac:grpSpMk id="8" creationId="{26176824-7946-6969-3841-DD5C101DF42D}"/>
          </ac:grpSpMkLst>
        </pc:grpChg>
        <pc:grpChg chg="add">
          <ac:chgData name="PALANIAPPAN Devarajan" userId="0ccb0e75-6f62-4860-b5c8-e1d1cc272866" providerId="ADAL" clId="{4531E013-473D-4648-911B-96B8DADA2326}" dt="2024-01-16T10:49:50.894" v="2925" actId="26606"/>
          <ac:grpSpMkLst>
            <pc:docMk/>
            <pc:sldMk cId="2282030245" sldId="277"/>
            <ac:grpSpMk id="30" creationId="{5FE9FE4C-C9E0-4C54-8010-EA9D29CD4D59}"/>
          </ac:grpSpMkLst>
        </pc:grpChg>
        <pc:picChg chg="mod">
          <ac:chgData name="PALANIAPPAN Devarajan" userId="0ccb0e75-6f62-4860-b5c8-e1d1cc272866" providerId="ADAL" clId="{4531E013-473D-4648-911B-96B8DADA2326}" dt="2024-01-16T10:50:20.972" v="2931" actId="1076"/>
          <ac:picMkLst>
            <pc:docMk/>
            <pc:sldMk cId="2282030245" sldId="277"/>
            <ac:picMk id="3" creationId="{E2E99EB4-2383-B2CA-DE38-4657B36C208B}"/>
          </ac:picMkLst>
        </pc:picChg>
        <pc:cxnChg chg="add del">
          <ac:chgData name="PALANIAPPAN Devarajan" userId="0ccb0e75-6f62-4860-b5c8-e1d1cc272866" providerId="ADAL" clId="{4531E013-473D-4648-911B-96B8DADA2326}" dt="2024-01-16T10:49:50.894" v="2925" actId="26606"/>
          <ac:cxnSpMkLst>
            <pc:docMk/>
            <pc:sldMk cId="2282030245" sldId="27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15763503" sldId="278"/>
        </pc:sldMkLst>
        <pc:spChg chg="add del">
          <ac:chgData name="PALANIAPPAN Devarajan" userId="0ccb0e75-6f62-4860-b5c8-e1d1cc272866" providerId="ADAL" clId="{4531E013-473D-4648-911B-96B8DADA2326}" dt="2024-01-16T09:39:38.775" v="2482" actId="26606"/>
          <ac:spMkLst>
            <pc:docMk/>
            <pc:sldMk cId="715763503" sldId="278"/>
            <ac:spMk id="10" creationId="{0D1D8088-559A-46A5-A801-CDF0B9476BED}"/>
          </ac:spMkLst>
        </pc:spChg>
        <pc:spChg chg="add del">
          <ac:chgData name="PALANIAPPAN Devarajan" userId="0ccb0e75-6f62-4860-b5c8-e1d1cc272866" providerId="ADAL" clId="{4531E013-473D-4648-911B-96B8DADA2326}" dt="2024-01-16T09:40:13.990" v="2484" actId="26606"/>
          <ac:spMkLst>
            <pc:docMk/>
            <pc:sldMk cId="715763503" sldId="278"/>
            <ac:spMk id="11" creationId="{6D5872A3-CFF8-4F36-8446-6F1B04585A91}"/>
          </ac:spMkLst>
        </pc:spChg>
        <pc:spChg chg="add">
          <ac:chgData name="PALANIAPPAN Devarajan" userId="0ccb0e75-6f62-4860-b5c8-e1d1cc272866" providerId="ADAL" clId="{4531E013-473D-4648-911B-96B8DADA2326}" dt="2024-01-16T09:40:16.051" v="2487" actId="26606"/>
          <ac:spMkLst>
            <pc:docMk/>
            <pc:sldMk cId="715763503" sldId="278"/>
            <ac:spMk id="16" creationId="{B5EF893B-0491-416E-9D33-BADE9600792A}"/>
          </ac:spMkLst>
        </pc:spChg>
        <pc:spChg chg="add del">
          <ac:chgData name="PALANIAPPAN Devarajan" userId="0ccb0e75-6f62-4860-b5c8-e1d1cc272866" providerId="ADAL" clId="{4531E013-473D-4648-911B-96B8DADA2326}" dt="2024-01-16T09:39:38.775" v="2482" actId="26606"/>
          <ac:spMkLst>
            <pc:docMk/>
            <pc:sldMk cId="715763503" sldId="278"/>
            <ac:spMk id="18" creationId="{3776B14B-F2F4-4825-8DA8-8C7A0F2B3960}"/>
          </ac:spMkLst>
        </pc:spChg>
        <pc:spChg chg="add del">
          <ac:chgData name="PALANIAPPAN Devarajan" userId="0ccb0e75-6f62-4860-b5c8-e1d1cc272866" providerId="ADAL" clId="{4531E013-473D-4648-911B-96B8DADA2326}" dt="2024-01-16T09:40:13.990" v="2484" actId="26606"/>
          <ac:spMkLst>
            <pc:docMk/>
            <pc:sldMk cId="715763503" sldId="278"/>
            <ac:spMk id="19" creationId="{5E2C537D-FECA-4C7F-A65B-F82518B3A196}"/>
          </ac:spMkLst>
        </pc:spChg>
        <pc:spChg chg="add del">
          <ac:chgData name="PALANIAPPAN Devarajan" userId="0ccb0e75-6f62-4860-b5c8-e1d1cc272866" providerId="ADAL" clId="{4531E013-473D-4648-911B-96B8DADA2326}" dt="2024-01-16T09:40:16.046" v="2486" actId="26606"/>
          <ac:spMkLst>
            <pc:docMk/>
            <pc:sldMk cId="715763503" sldId="278"/>
            <ac:spMk id="21" creationId="{2215C6C6-E45C-4179-9FC1-E8A4C1D47430}"/>
          </ac:spMkLst>
        </pc:spChg>
        <pc:spChg chg="add del">
          <ac:chgData name="PALANIAPPAN Devarajan" userId="0ccb0e75-6f62-4860-b5c8-e1d1cc272866" providerId="ADAL" clId="{4531E013-473D-4648-911B-96B8DADA2326}" dt="2024-01-16T09:40:16.046" v="2486" actId="26606"/>
          <ac:spMkLst>
            <pc:docMk/>
            <pc:sldMk cId="715763503" sldId="278"/>
            <ac:spMk id="24" creationId="{3776B14B-F2F4-4825-8DA8-8C7A0F2B3960}"/>
          </ac:spMkLst>
        </pc:spChg>
        <pc:spChg chg="add">
          <ac:chgData name="PALANIAPPAN Devarajan" userId="0ccb0e75-6f62-4860-b5c8-e1d1cc272866" providerId="ADAL" clId="{4531E013-473D-4648-911B-96B8DADA2326}" dt="2024-01-16T09:40:16.051" v="2487" actId="26606"/>
          <ac:spMkLst>
            <pc:docMk/>
            <pc:sldMk cId="715763503" sldId="278"/>
            <ac:spMk id="26" creationId="{3DAD86CA-8235-409B-982B-5E7A033E2392}"/>
          </ac:spMkLst>
        </pc:spChg>
        <pc:spChg chg="add">
          <ac:chgData name="PALANIAPPAN Devarajan" userId="0ccb0e75-6f62-4860-b5c8-e1d1cc272866" providerId="ADAL" clId="{4531E013-473D-4648-911B-96B8DADA2326}" dt="2024-01-16T09:40:16.051" v="2487" actId="26606"/>
          <ac:spMkLst>
            <pc:docMk/>
            <pc:sldMk cId="715763503" sldId="278"/>
            <ac:spMk id="27" creationId="{9F234FBA-3501-47B4-AE0C-AA4AFBC8F603}"/>
          </ac:spMkLst>
        </pc:spChg>
        <pc:grpChg chg="add del">
          <ac:chgData name="PALANIAPPAN Devarajan" userId="0ccb0e75-6f62-4860-b5c8-e1d1cc272866" providerId="ADAL" clId="{4531E013-473D-4648-911B-96B8DADA2326}" dt="2024-01-16T09:40:16.051" v="2487" actId="26606"/>
          <ac:grpSpMkLst>
            <pc:docMk/>
            <pc:sldMk cId="715763503" sldId="278"/>
            <ac:grpSpMk id="5" creationId="{D4D7444E-8572-6DFD-CB75-0984238C716D}"/>
          </ac:grpSpMkLst>
        </pc:grpChg>
        <pc:grpChg chg="add del">
          <ac:chgData name="PALANIAPPAN Devarajan" userId="0ccb0e75-6f62-4860-b5c8-e1d1cc272866" providerId="ADAL" clId="{4531E013-473D-4648-911B-96B8DADA2326}" dt="2024-01-16T09:40:13.990" v="2484" actId="26606"/>
          <ac:grpSpMkLst>
            <pc:docMk/>
            <pc:sldMk cId="715763503" sldId="278"/>
            <ac:grpSpMk id="13" creationId="{47EC0934-1503-4296-A688-FC4E83E3F60F}"/>
          </ac:grpSpMkLst>
        </pc:grpChg>
        <pc:grpChg chg="add del">
          <ac:chgData name="PALANIAPPAN Devarajan" userId="0ccb0e75-6f62-4860-b5c8-e1d1cc272866" providerId="ADAL" clId="{4531E013-473D-4648-911B-96B8DADA2326}" dt="2024-01-16T09:39:38.775" v="2482" actId="26606"/>
          <ac:grpSpMkLst>
            <pc:docMk/>
            <pc:sldMk cId="715763503" sldId="278"/>
            <ac:grpSpMk id="14" creationId="{83E2E96F-17F7-4C8C-BDF1-6BB90A0C1D7F}"/>
          </ac:grpSpMkLst>
        </pc:grpChg>
        <pc:grpChg chg="add del">
          <ac:chgData name="PALANIAPPAN Devarajan" userId="0ccb0e75-6f62-4860-b5c8-e1d1cc272866" providerId="ADAL" clId="{4531E013-473D-4648-911B-96B8DADA2326}" dt="2024-01-16T09:40:16.046" v="2486" actId="26606"/>
          <ac:grpSpMkLst>
            <pc:docMk/>
            <pc:sldMk cId="715763503" sldId="278"/>
            <ac:grpSpMk id="22" creationId="{5FE9FE4C-C9E0-4C54-8010-EA9D29CD4D59}"/>
          </ac:grpSpMkLst>
        </pc:grpChg>
        <pc:picChg chg="mod">
          <ac:chgData name="PALANIAPPAN Devarajan" userId="0ccb0e75-6f62-4860-b5c8-e1d1cc272866" providerId="ADAL" clId="{4531E013-473D-4648-911B-96B8DADA2326}" dt="2024-01-16T11:06:45.851" v="3018" actId="1036"/>
          <ac:picMkLst>
            <pc:docMk/>
            <pc:sldMk cId="715763503" sldId="278"/>
            <ac:picMk id="3" creationId="{AC9BEEEB-DCD5-1895-45DD-772CEB1BE5EF}"/>
          </ac:picMkLst>
        </pc:picChg>
        <pc:cxnChg chg="add">
          <ac:chgData name="PALANIAPPAN Devarajan" userId="0ccb0e75-6f62-4860-b5c8-e1d1cc272866" providerId="ADAL" clId="{4531E013-473D-4648-911B-96B8DADA2326}" dt="2024-01-16T09:40:16.051" v="2487" actId="26606"/>
          <ac:cxnSpMkLst>
            <pc:docMk/>
            <pc:sldMk cId="715763503" sldId="278"/>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49055060" sldId="279"/>
        </pc:sldMkLst>
        <pc:spChg chg="add del">
          <ac:chgData name="PALANIAPPAN Devarajan" userId="0ccb0e75-6f62-4860-b5c8-e1d1cc272866" providerId="ADAL" clId="{4531E013-473D-4648-911B-96B8DADA2326}" dt="2024-01-16T07:37:30.448" v="2202" actId="26606"/>
          <ac:spMkLst>
            <pc:docMk/>
            <pc:sldMk cId="1249055060" sldId="279"/>
            <ac:spMk id="57" creationId="{E722B2DD-E14D-4972-9D98-5D6E61B1B2D2}"/>
          </ac:spMkLst>
        </pc:spChg>
        <pc:spChg chg="add del">
          <ac:chgData name="PALANIAPPAN Devarajan" userId="0ccb0e75-6f62-4860-b5c8-e1d1cc272866" providerId="ADAL" clId="{4531E013-473D-4648-911B-96B8DADA2326}" dt="2024-01-16T07:37:30.448" v="2202" actId="26606"/>
          <ac:spMkLst>
            <pc:docMk/>
            <pc:sldMk cId="1249055060" sldId="279"/>
            <ac:spMk id="58" creationId="{CEFDB412-E777-0078-F60F-DCE1A485551B}"/>
          </ac:spMkLst>
        </pc:spChg>
        <pc:spChg chg="add del">
          <ac:chgData name="PALANIAPPAN Devarajan" userId="0ccb0e75-6f62-4860-b5c8-e1d1cc272866" providerId="ADAL" clId="{4531E013-473D-4648-911B-96B8DADA2326}" dt="2024-01-16T07:37:30.442" v="2201" actId="26606"/>
          <ac:spMkLst>
            <pc:docMk/>
            <pc:sldMk cId="1249055060" sldId="279"/>
            <ac:spMk id="60" creationId="{2215C6C6-E45C-4179-9FC1-E8A4C1D47430}"/>
          </ac:spMkLst>
        </pc:spChg>
        <pc:spChg chg="add del">
          <ac:chgData name="PALANIAPPAN Devarajan" userId="0ccb0e75-6f62-4860-b5c8-e1d1cc272866" providerId="ADAL" clId="{4531E013-473D-4648-911B-96B8DADA2326}" dt="2024-01-16T07:37:22.900" v="2199" actId="26606"/>
          <ac:spMkLst>
            <pc:docMk/>
            <pc:sldMk cId="1249055060" sldId="279"/>
            <ac:spMk id="63" creationId="{3DAD86CA-8235-409B-982B-5E7A033E2392}"/>
          </ac:spMkLst>
        </pc:spChg>
        <pc:spChg chg="add del">
          <ac:chgData name="PALANIAPPAN Devarajan" userId="0ccb0e75-6f62-4860-b5c8-e1d1cc272866" providerId="ADAL" clId="{4531E013-473D-4648-911B-96B8DADA2326}" dt="2024-01-16T07:37:30.442" v="2201" actId="26606"/>
          <ac:spMkLst>
            <pc:docMk/>
            <pc:sldMk cId="1249055060" sldId="279"/>
            <ac:spMk id="64" creationId="{3776B14B-F2F4-4825-8DA8-8C7A0F2B3960}"/>
          </ac:spMkLst>
        </pc:spChg>
        <pc:spChg chg="add del">
          <ac:chgData name="PALANIAPPAN Devarajan" userId="0ccb0e75-6f62-4860-b5c8-e1d1cc272866" providerId="ADAL" clId="{4531E013-473D-4648-911B-96B8DADA2326}" dt="2024-01-16T07:37:22.900" v="2199" actId="26606"/>
          <ac:spMkLst>
            <pc:docMk/>
            <pc:sldMk cId="1249055060" sldId="279"/>
            <ac:spMk id="65" creationId="{9F234FBA-3501-47B4-AE0C-AA4AFBC8F603}"/>
          </ac:spMkLst>
        </pc:spChg>
        <pc:spChg chg="add del">
          <ac:chgData name="PALANIAPPAN Devarajan" userId="0ccb0e75-6f62-4860-b5c8-e1d1cc272866" providerId="ADAL" clId="{4531E013-473D-4648-911B-96B8DADA2326}" dt="2024-01-16T07:37:22.900" v="2199" actId="26606"/>
          <ac:spMkLst>
            <pc:docMk/>
            <pc:sldMk cId="1249055060" sldId="279"/>
            <ac:spMk id="67" creationId="{B5EF893B-0491-416E-9D33-BADE9600792A}"/>
          </ac:spMkLst>
        </pc:spChg>
        <pc:spChg chg="add">
          <ac:chgData name="PALANIAPPAN Devarajan" userId="0ccb0e75-6f62-4860-b5c8-e1d1cc272866" providerId="ADAL" clId="{4531E013-473D-4648-911B-96B8DADA2326}" dt="2024-01-16T07:37:30.448" v="2202" actId="26606"/>
          <ac:spMkLst>
            <pc:docMk/>
            <pc:sldMk cId="1249055060" sldId="279"/>
            <ac:spMk id="68" creationId="{3DAD86CA-8235-409B-982B-5E7A033E2392}"/>
          </ac:spMkLst>
        </pc:spChg>
        <pc:spChg chg="add">
          <ac:chgData name="PALANIAPPAN Devarajan" userId="0ccb0e75-6f62-4860-b5c8-e1d1cc272866" providerId="ADAL" clId="{4531E013-473D-4648-911B-96B8DADA2326}" dt="2024-01-16T07:37:30.448" v="2202" actId="26606"/>
          <ac:spMkLst>
            <pc:docMk/>
            <pc:sldMk cId="1249055060" sldId="279"/>
            <ac:spMk id="70" creationId="{9F234FBA-3501-47B4-AE0C-AA4AFBC8F603}"/>
          </ac:spMkLst>
        </pc:spChg>
        <pc:spChg chg="add">
          <ac:chgData name="PALANIAPPAN Devarajan" userId="0ccb0e75-6f62-4860-b5c8-e1d1cc272866" providerId="ADAL" clId="{4531E013-473D-4648-911B-96B8DADA2326}" dt="2024-01-16T07:37:30.448" v="2202" actId="26606"/>
          <ac:spMkLst>
            <pc:docMk/>
            <pc:sldMk cId="1249055060" sldId="279"/>
            <ac:spMk id="71" creationId="{B5EF893B-0491-416E-9D33-BADE9600792A}"/>
          </ac:spMkLst>
        </pc:spChg>
        <pc:grpChg chg="add del">
          <ac:chgData name="PALANIAPPAN Devarajan" userId="0ccb0e75-6f62-4860-b5c8-e1d1cc272866" providerId="ADAL" clId="{4531E013-473D-4648-911B-96B8DADA2326}" dt="2024-01-16T07:37:30.442" v="2201" actId="26606"/>
          <ac:grpSpMkLst>
            <pc:docMk/>
            <pc:sldMk cId="1249055060" sldId="279"/>
            <ac:grpSpMk id="61" creationId="{5FE9FE4C-C9E0-4C54-8010-EA9D29CD4D59}"/>
          </ac:grpSpMkLst>
        </pc:grpChg>
        <pc:picChg chg="mod">
          <ac:chgData name="PALANIAPPAN Devarajan" userId="0ccb0e75-6f62-4860-b5c8-e1d1cc272866" providerId="ADAL" clId="{4531E013-473D-4648-911B-96B8DADA2326}" dt="2024-01-16T07:37:45.288" v="2205" actId="1076"/>
          <ac:picMkLst>
            <pc:docMk/>
            <pc:sldMk cId="1249055060" sldId="279"/>
            <ac:picMk id="3" creationId="{DF3C4B8A-9CE4-9929-0552-758F31B54BFB}"/>
          </ac:picMkLst>
        </pc:picChg>
        <pc:cxnChg chg="add del">
          <ac:chgData name="PALANIAPPAN Devarajan" userId="0ccb0e75-6f62-4860-b5c8-e1d1cc272866" providerId="ADAL" clId="{4531E013-473D-4648-911B-96B8DADA2326}" dt="2024-01-16T07:37:22.900" v="2199" actId="26606"/>
          <ac:cxnSpMkLst>
            <pc:docMk/>
            <pc:sldMk cId="1249055060" sldId="279"/>
            <ac:cxnSpMk id="69" creationId="{469F4FF8-F8B0-4630-BA1B-0D8B324CD5FF}"/>
          </ac:cxnSpMkLst>
        </pc:cxnChg>
        <pc:cxnChg chg="add">
          <ac:chgData name="PALANIAPPAN Devarajan" userId="0ccb0e75-6f62-4860-b5c8-e1d1cc272866" providerId="ADAL" clId="{4531E013-473D-4648-911B-96B8DADA2326}" dt="2024-01-16T07:37:30.448" v="2202" actId="26606"/>
          <ac:cxnSpMkLst>
            <pc:docMk/>
            <pc:sldMk cId="1249055060" sldId="279"/>
            <ac:cxnSpMk id="72"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989058418" sldId="281"/>
        </pc:sldMkLst>
        <pc:spChg chg="add del">
          <ac:chgData name="PALANIAPPAN Devarajan" userId="0ccb0e75-6f62-4860-b5c8-e1d1cc272866" providerId="ADAL" clId="{4531E013-473D-4648-911B-96B8DADA2326}" dt="2024-01-16T09:26:14.533" v="2362" actId="26606"/>
          <ac:spMkLst>
            <pc:docMk/>
            <pc:sldMk cId="989058418" sldId="281"/>
            <ac:spMk id="61" creationId="{22F15A2D-2324-487D-A02A-BF46C5C580EB}"/>
          </ac:spMkLst>
        </pc:spChg>
        <pc:spChg chg="add del">
          <ac:chgData name="PALANIAPPAN Devarajan" userId="0ccb0e75-6f62-4860-b5c8-e1d1cc272866" providerId="ADAL" clId="{4531E013-473D-4648-911B-96B8DADA2326}" dt="2024-01-16T09:26:14.533" v="2362" actId="26606"/>
          <ac:spMkLst>
            <pc:docMk/>
            <pc:sldMk cId="989058418" sldId="281"/>
            <ac:spMk id="63" creationId="{2AEAFA59-923A-4F54-8B49-44C970BCC323}"/>
          </ac:spMkLst>
        </pc:spChg>
        <pc:spChg chg="add del">
          <ac:chgData name="PALANIAPPAN Devarajan" userId="0ccb0e75-6f62-4860-b5c8-e1d1cc272866" providerId="ADAL" clId="{4531E013-473D-4648-911B-96B8DADA2326}" dt="2024-01-16T09:26:14.533" v="2362" actId="26606"/>
          <ac:spMkLst>
            <pc:docMk/>
            <pc:sldMk cId="989058418" sldId="281"/>
            <ac:spMk id="65" creationId="{C37E9D4B-7BFA-4D10-B666-547BAC499469}"/>
          </ac:spMkLst>
        </pc:spChg>
        <pc:spChg chg="add del">
          <ac:chgData name="PALANIAPPAN Devarajan" userId="0ccb0e75-6f62-4860-b5c8-e1d1cc272866" providerId="ADAL" clId="{4531E013-473D-4648-911B-96B8DADA2326}" dt="2024-01-16T09:26:20.205" v="2364" actId="26606"/>
          <ac:spMkLst>
            <pc:docMk/>
            <pc:sldMk cId="989058418" sldId="281"/>
            <ac:spMk id="68" creationId="{3DAD86CA-8235-409B-982B-5E7A033E2392}"/>
          </ac:spMkLst>
        </pc:spChg>
        <pc:spChg chg="add del">
          <ac:chgData name="PALANIAPPAN Devarajan" userId="0ccb0e75-6f62-4860-b5c8-e1d1cc272866" providerId="ADAL" clId="{4531E013-473D-4648-911B-96B8DADA2326}" dt="2024-01-16T09:26:20.205" v="2364" actId="26606"/>
          <ac:spMkLst>
            <pc:docMk/>
            <pc:sldMk cId="989058418" sldId="281"/>
            <ac:spMk id="69" creationId="{9F234FBA-3501-47B4-AE0C-AA4AFBC8F603}"/>
          </ac:spMkLst>
        </pc:spChg>
        <pc:spChg chg="add del">
          <ac:chgData name="PALANIAPPAN Devarajan" userId="0ccb0e75-6f62-4860-b5c8-e1d1cc272866" providerId="ADAL" clId="{4531E013-473D-4648-911B-96B8DADA2326}" dt="2024-01-16T09:26:20.205" v="2364" actId="26606"/>
          <ac:spMkLst>
            <pc:docMk/>
            <pc:sldMk cId="989058418" sldId="281"/>
            <ac:spMk id="70" creationId="{B5EF893B-0491-416E-9D33-BADE9600792A}"/>
          </ac:spMkLst>
        </pc:spChg>
        <pc:spChg chg="add del">
          <ac:chgData name="PALANIAPPAN Devarajan" userId="0ccb0e75-6f62-4860-b5c8-e1d1cc272866" providerId="ADAL" clId="{4531E013-473D-4648-911B-96B8DADA2326}" dt="2024-01-16T09:26:22.329" v="2366" actId="26606"/>
          <ac:spMkLst>
            <pc:docMk/>
            <pc:sldMk cId="989058418" sldId="281"/>
            <ac:spMk id="72" creationId="{22F15A2D-2324-487D-A02A-BF46C5C580EB}"/>
          </ac:spMkLst>
        </pc:spChg>
        <pc:spChg chg="add del">
          <ac:chgData name="PALANIAPPAN Devarajan" userId="0ccb0e75-6f62-4860-b5c8-e1d1cc272866" providerId="ADAL" clId="{4531E013-473D-4648-911B-96B8DADA2326}" dt="2024-01-16T09:26:22.329" v="2366" actId="26606"/>
          <ac:spMkLst>
            <pc:docMk/>
            <pc:sldMk cId="989058418" sldId="281"/>
            <ac:spMk id="73" creationId="{17A7F34E-D418-47E2-9F86-2C45BBC31210}"/>
          </ac:spMkLst>
        </pc:spChg>
        <pc:spChg chg="add del">
          <ac:chgData name="PALANIAPPAN Devarajan" userId="0ccb0e75-6f62-4860-b5c8-e1d1cc272866" providerId="ADAL" clId="{4531E013-473D-4648-911B-96B8DADA2326}" dt="2024-01-16T09:26:22.329" v="2366" actId="26606"/>
          <ac:spMkLst>
            <pc:docMk/>
            <pc:sldMk cId="989058418" sldId="281"/>
            <ac:spMk id="74" creationId="{2AEAFA59-923A-4F54-8B49-44C970BCC323}"/>
          </ac:spMkLst>
        </pc:spChg>
        <pc:spChg chg="add">
          <ac:chgData name="PALANIAPPAN Devarajan" userId="0ccb0e75-6f62-4860-b5c8-e1d1cc272866" providerId="ADAL" clId="{4531E013-473D-4648-911B-96B8DADA2326}" dt="2024-01-16T09:26:22.329" v="2367" actId="26606"/>
          <ac:spMkLst>
            <pc:docMk/>
            <pc:sldMk cId="989058418" sldId="281"/>
            <ac:spMk id="76" creationId="{3DAD86CA-8235-409B-982B-5E7A033E2392}"/>
          </ac:spMkLst>
        </pc:spChg>
        <pc:spChg chg="add">
          <ac:chgData name="PALANIAPPAN Devarajan" userId="0ccb0e75-6f62-4860-b5c8-e1d1cc272866" providerId="ADAL" clId="{4531E013-473D-4648-911B-96B8DADA2326}" dt="2024-01-16T09:26:22.329" v="2367" actId="26606"/>
          <ac:spMkLst>
            <pc:docMk/>
            <pc:sldMk cId="989058418" sldId="281"/>
            <ac:spMk id="77" creationId="{9F234FBA-3501-47B4-AE0C-AA4AFBC8F603}"/>
          </ac:spMkLst>
        </pc:spChg>
        <pc:spChg chg="add">
          <ac:chgData name="PALANIAPPAN Devarajan" userId="0ccb0e75-6f62-4860-b5c8-e1d1cc272866" providerId="ADAL" clId="{4531E013-473D-4648-911B-96B8DADA2326}" dt="2024-01-16T09:26:22.329" v="2367" actId="26606"/>
          <ac:spMkLst>
            <pc:docMk/>
            <pc:sldMk cId="989058418" sldId="281"/>
            <ac:spMk id="78" creationId="{B5EF893B-0491-416E-9D33-BADE9600792A}"/>
          </ac:spMkLst>
        </pc:spChg>
        <pc:grpChg chg="add del">
          <ac:chgData name="PALANIAPPAN Devarajan" userId="0ccb0e75-6f62-4860-b5c8-e1d1cc272866" providerId="ADAL" clId="{4531E013-473D-4648-911B-96B8DADA2326}" dt="2024-01-16T09:26:22.329" v="2367" actId="26606"/>
          <ac:grpSpMkLst>
            <pc:docMk/>
            <pc:sldMk cId="989058418" sldId="281"/>
            <ac:grpSpMk id="54" creationId="{26176824-7946-6969-3841-DD5C101DF42D}"/>
          </ac:grpSpMkLst>
        </pc:grpChg>
        <pc:picChg chg="mod">
          <ac:chgData name="PALANIAPPAN Devarajan" userId="0ccb0e75-6f62-4860-b5c8-e1d1cc272866" providerId="ADAL" clId="{4531E013-473D-4648-911B-96B8DADA2326}" dt="2024-01-16T09:27:18.091" v="2374" actId="1076"/>
          <ac:picMkLst>
            <pc:docMk/>
            <pc:sldMk cId="989058418" sldId="281"/>
            <ac:picMk id="3" creationId="{1EAE6631-5D30-651F-5F22-E6854F044A0E}"/>
          </ac:picMkLst>
        </pc:picChg>
        <pc:cxnChg chg="add del">
          <ac:chgData name="PALANIAPPAN Devarajan" userId="0ccb0e75-6f62-4860-b5c8-e1d1cc272866" providerId="ADAL" clId="{4531E013-473D-4648-911B-96B8DADA2326}" dt="2024-01-16T09:26:20.205" v="2364" actId="26606"/>
          <ac:cxnSpMkLst>
            <pc:docMk/>
            <pc:sldMk cId="989058418" sldId="281"/>
            <ac:cxnSpMk id="67" creationId="{469F4FF8-F8B0-4630-BA1B-0D8B324CD5FF}"/>
          </ac:cxnSpMkLst>
        </pc:cxnChg>
        <pc:cxnChg chg="add">
          <ac:chgData name="PALANIAPPAN Devarajan" userId="0ccb0e75-6f62-4860-b5c8-e1d1cc272866" providerId="ADAL" clId="{4531E013-473D-4648-911B-96B8DADA2326}" dt="2024-01-16T09:26:22.329" v="2367" actId="26606"/>
          <ac:cxnSpMkLst>
            <pc:docMk/>
            <pc:sldMk cId="989058418" sldId="281"/>
            <ac:cxnSpMk id="7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41228574" sldId="289"/>
        </pc:sldMkLst>
        <pc:spChg chg="add del mod">
          <ac:chgData name="PALANIAPPAN Devarajan" userId="0ccb0e75-6f62-4860-b5c8-e1d1cc272866" providerId="ADAL" clId="{4531E013-473D-4648-911B-96B8DADA2326}" dt="2024-01-16T10:22:28.865" v="2841" actId="21"/>
          <ac:spMkLst>
            <pc:docMk/>
            <pc:sldMk cId="2641228574" sldId="289"/>
            <ac:spMk id="2" creationId="{DE1F4F50-2473-B448-3082-DD86651815E2}"/>
          </ac:spMkLst>
        </pc:spChg>
        <pc:spChg chg="add del">
          <ac:chgData name="PALANIAPPAN Devarajan" userId="0ccb0e75-6f62-4860-b5c8-e1d1cc272866" providerId="ADAL" clId="{4531E013-473D-4648-911B-96B8DADA2326}" dt="2024-01-06T10:18:30.108" v="328"/>
          <ac:spMkLst>
            <pc:docMk/>
            <pc:sldMk cId="2641228574" sldId="289"/>
            <ac:spMk id="4" creationId="{919B8B7A-8F8E-FA89-6258-4DAE0C8B0DA5}"/>
          </ac:spMkLst>
        </pc:spChg>
        <pc:spChg chg="add del mod">
          <ac:chgData name="PALANIAPPAN Devarajan" userId="0ccb0e75-6f62-4860-b5c8-e1d1cc272866" providerId="ADAL" clId="{4531E013-473D-4648-911B-96B8DADA2326}" dt="2024-01-16T10:25:24.011" v="2857"/>
          <ac:spMkLst>
            <pc:docMk/>
            <pc:sldMk cId="2641228574" sldId="289"/>
            <ac:spMk id="5" creationId="{81E44001-B4C0-7ADD-D606-E61D5D381AE0}"/>
          </ac:spMkLst>
        </pc:spChg>
        <pc:spChg chg="add del mod">
          <ac:chgData name="PALANIAPPAN Devarajan" userId="0ccb0e75-6f62-4860-b5c8-e1d1cc272866" providerId="ADAL" clId="{4531E013-473D-4648-911B-96B8DADA2326}" dt="2024-01-06T10:18:29.591" v="327"/>
          <ac:spMkLst>
            <pc:docMk/>
            <pc:sldMk cId="2641228574" sldId="289"/>
            <ac:spMk id="5" creationId="{88AFCF7F-DEE4-40D2-A622-6555BB46B204}"/>
          </ac:spMkLst>
        </pc:spChg>
        <pc:spChg chg="add del mod">
          <ac:chgData name="PALANIAPPAN Devarajan" userId="0ccb0e75-6f62-4860-b5c8-e1d1cc272866" providerId="ADAL" clId="{4531E013-473D-4648-911B-96B8DADA2326}" dt="2024-01-06T10:18:29.215" v="326"/>
          <ac:spMkLst>
            <pc:docMk/>
            <pc:sldMk cId="2641228574" sldId="289"/>
            <ac:spMk id="6" creationId="{3E41C7F6-9A72-3787-D6F6-57EF9C5E2976}"/>
          </ac:spMkLst>
        </pc:spChg>
        <pc:spChg chg="add mod">
          <ac:chgData name="PALANIAPPAN Devarajan" userId="0ccb0e75-6f62-4860-b5c8-e1d1cc272866" providerId="ADAL" clId="{4531E013-473D-4648-911B-96B8DADA2326}" dt="2024-01-16T10:27:39.373" v="2877" actId="1076"/>
          <ac:spMkLst>
            <pc:docMk/>
            <pc:sldMk cId="2641228574" sldId="289"/>
            <ac:spMk id="6" creationId="{41EED7C1-310D-FDDA-F5D0-DDCC99454134}"/>
          </ac:spMkLst>
        </pc:spChg>
        <pc:spChg chg="add del mod">
          <ac:chgData name="PALANIAPPAN Devarajan" userId="0ccb0e75-6f62-4860-b5c8-e1d1cc272866" providerId="ADAL" clId="{4531E013-473D-4648-911B-96B8DADA2326}" dt="2024-01-06T10:18:28.699" v="325"/>
          <ac:spMkLst>
            <pc:docMk/>
            <pc:sldMk cId="2641228574" sldId="289"/>
            <ac:spMk id="7" creationId="{FD1A259B-4AB7-2690-62F0-4705373BC0B5}"/>
          </ac:spMkLst>
        </pc:spChg>
        <pc:spChg chg="add del">
          <ac:chgData name="PALANIAPPAN Devarajan" userId="0ccb0e75-6f62-4860-b5c8-e1d1cc272866" providerId="ADAL" clId="{4531E013-473D-4648-911B-96B8DADA2326}" dt="2024-01-06T10:22:30.709" v="334"/>
          <ac:spMkLst>
            <pc:docMk/>
            <pc:sldMk cId="2641228574" sldId="289"/>
            <ac:spMk id="13" creationId="{7AC4E8F6-F767-B8AA-5E2A-8F446BBBB4B3}"/>
          </ac:spMkLst>
        </pc:spChg>
        <pc:spChg chg="add del">
          <ac:chgData name="PALANIAPPAN Devarajan" userId="0ccb0e75-6f62-4860-b5c8-e1d1cc272866" providerId="ADAL" clId="{4531E013-473D-4648-911B-96B8DADA2326}" dt="2024-01-06T10:25:48.585" v="368"/>
          <ac:spMkLst>
            <pc:docMk/>
            <pc:sldMk cId="2641228574" sldId="289"/>
            <ac:spMk id="14" creationId="{22AA8DBB-5B92-C496-9581-16243DB7E49F}"/>
          </ac:spMkLst>
        </pc:spChg>
        <pc:spChg chg="add del">
          <ac:chgData name="PALANIAPPAN Devarajan" userId="0ccb0e75-6f62-4860-b5c8-e1d1cc272866" providerId="ADAL" clId="{4531E013-473D-4648-911B-96B8DADA2326}" dt="2024-01-16T09:20:48.072" v="2298" actId="26606"/>
          <ac:spMkLst>
            <pc:docMk/>
            <pc:sldMk cId="2641228574" sldId="289"/>
            <ac:spMk id="15" creationId="{201CC55D-ED54-4C5C-95E6-10947BD1103B}"/>
          </ac:spMkLst>
        </pc:spChg>
        <pc:spChg chg="add del">
          <ac:chgData name="PALANIAPPAN Devarajan" userId="0ccb0e75-6f62-4860-b5c8-e1d1cc272866" providerId="ADAL" clId="{4531E013-473D-4648-911B-96B8DADA2326}" dt="2024-01-16T09:20:13.940" v="2296" actId="26606"/>
          <ac:spMkLst>
            <pc:docMk/>
            <pc:sldMk cId="2641228574" sldId="289"/>
            <ac:spMk id="17" creationId="{201CC55D-ED54-4C5C-95E6-10947BD1103B}"/>
          </ac:spMkLst>
        </pc:spChg>
        <pc:spChg chg="add del">
          <ac:chgData name="PALANIAPPAN Devarajan" userId="0ccb0e75-6f62-4860-b5c8-e1d1cc272866" providerId="ADAL" clId="{4531E013-473D-4648-911B-96B8DADA2326}" dt="2024-01-16T09:20:55.847" v="2304" actId="26606"/>
          <ac:spMkLst>
            <pc:docMk/>
            <pc:sldMk cId="2641228574" sldId="289"/>
            <ac:spMk id="18" creationId="{28D31E1B-0407-4223-9642-0B642CBF57D9}"/>
          </ac:spMkLst>
        </pc:spChg>
        <pc:spChg chg="add del">
          <ac:chgData name="PALANIAPPAN Devarajan" userId="0ccb0e75-6f62-4860-b5c8-e1d1cc272866" providerId="ADAL" clId="{4531E013-473D-4648-911B-96B8DADA2326}" dt="2024-01-16T10:21:48.644" v="2837" actId="26606"/>
          <ac:spMkLst>
            <pc:docMk/>
            <pc:sldMk cId="2641228574" sldId="289"/>
            <ac:spMk id="20" creationId="{2EB492CD-616E-47F8-933B-5E2D952A0593}"/>
          </ac:spMkLst>
        </pc:spChg>
        <pc:spChg chg="add del">
          <ac:chgData name="PALANIAPPAN Devarajan" userId="0ccb0e75-6f62-4860-b5c8-e1d1cc272866" providerId="ADAL" clId="{4531E013-473D-4648-911B-96B8DADA2326}" dt="2024-01-16T09:21:08.193" v="2312" actId="26606"/>
          <ac:spMkLst>
            <pc:docMk/>
            <pc:sldMk cId="2641228574" sldId="289"/>
            <ac:spMk id="21" creationId="{716248AD-805F-41BF-9B57-FC53E5B32F98}"/>
          </ac:spMkLst>
        </pc:spChg>
        <pc:spChg chg="add del">
          <ac:chgData name="PALANIAPPAN Devarajan" userId="0ccb0e75-6f62-4860-b5c8-e1d1cc272866" providerId="ADAL" clId="{4531E013-473D-4648-911B-96B8DADA2326}" dt="2024-01-16T10:21:48.644" v="2837" actId="26606"/>
          <ac:spMkLst>
            <pc:docMk/>
            <pc:sldMk cId="2641228574" sldId="289"/>
            <ac:spMk id="22" creationId="{59383CF9-23B5-4335-9B21-1791C4CF1C75}"/>
          </ac:spMkLst>
        </pc:spChg>
        <pc:spChg chg="add del">
          <ac:chgData name="PALANIAPPAN Devarajan" userId="0ccb0e75-6f62-4860-b5c8-e1d1cc272866" providerId="ADAL" clId="{4531E013-473D-4648-911B-96B8DADA2326}" dt="2024-01-16T09:20:13.940" v="2296" actId="26606"/>
          <ac:spMkLst>
            <pc:docMk/>
            <pc:sldMk cId="2641228574" sldId="289"/>
            <ac:spMk id="23" creationId="{3873B707-463F-40B0-8227-E8CC6C67EB25}"/>
          </ac:spMkLst>
        </pc:spChg>
        <pc:spChg chg="add del">
          <ac:chgData name="PALANIAPPAN Devarajan" userId="0ccb0e75-6f62-4860-b5c8-e1d1cc272866" providerId="ADAL" clId="{4531E013-473D-4648-911B-96B8DADA2326}" dt="2024-01-16T09:20:48.072" v="2298" actId="26606"/>
          <ac:spMkLst>
            <pc:docMk/>
            <pc:sldMk cId="2641228574" sldId="289"/>
            <ac:spMk id="24" creationId="{3873B707-463F-40B0-8227-E8CC6C67EB25}"/>
          </ac:spMkLst>
        </pc:spChg>
        <pc:spChg chg="add del">
          <ac:chgData name="PALANIAPPAN Devarajan" userId="0ccb0e75-6f62-4860-b5c8-e1d1cc272866" providerId="ADAL" clId="{4531E013-473D-4648-911B-96B8DADA2326}" dt="2024-01-16T09:20:13.940" v="2296" actId="26606"/>
          <ac:spMkLst>
            <pc:docMk/>
            <pc:sldMk cId="2641228574" sldId="289"/>
            <ac:spMk id="25" creationId="{C13237C8-E62C-4F0D-A318-BD6FB6C2D138}"/>
          </ac:spMkLst>
        </pc:spChg>
        <pc:spChg chg="add del">
          <ac:chgData name="PALANIAPPAN Devarajan" userId="0ccb0e75-6f62-4860-b5c8-e1d1cc272866" providerId="ADAL" clId="{4531E013-473D-4648-911B-96B8DADA2326}" dt="2024-01-16T09:20:48.072" v="2298" actId="26606"/>
          <ac:spMkLst>
            <pc:docMk/>
            <pc:sldMk cId="2641228574" sldId="289"/>
            <ac:spMk id="26" creationId="{C13237C8-E62C-4F0D-A318-BD6FB6C2D138}"/>
          </ac:spMkLst>
        </pc:spChg>
        <pc:spChg chg="add del">
          <ac:chgData name="PALANIAPPAN Devarajan" userId="0ccb0e75-6f62-4860-b5c8-e1d1cc272866" providerId="ADAL" clId="{4531E013-473D-4648-911B-96B8DADA2326}" dt="2024-01-16T09:20:13.940" v="2296" actId="26606"/>
          <ac:spMkLst>
            <pc:docMk/>
            <pc:sldMk cId="2641228574" sldId="289"/>
            <ac:spMk id="27" creationId="{19C9EAEA-39D0-4B0E-A0EB-51E7B26740B1}"/>
          </ac:spMkLst>
        </pc:spChg>
        <pc:spChg chg="add del">
          <ac:chgData name="PALANIAPPAN Devarajan" userId="0ccb0e75-6f62-4860-b5c8-e1d1cc272866" providerId="ADAL" clId="{4531E013-473D-4648-911B-96B8DADA2326}" dt="2024-01-16T09:20:48.072" v="2298" actId="26606"/>
          <ac:spMkLst>
            <pc:docMk/>
            <pc:sldMk cId="2641228574" sldId="289"/>
            <ac:spMk id="28" creationId="{19C9EAEA-39D0-4B0E-A0EB-51E7B26740B1}"/>
          </ac:spMkLst>
        </pc:spChg>
        <pc:spChg chg="add del">
          <ac:chgData name="PALANIAPPAN Devarajan" userId="0ccb0e75-6f62-4860-b5c8-e1d1cc272866" providerId="ADAL" clId="{4531E013-473D-4648-911B-96B8DADA2326}" dt="2024-01-16T09:20:50.818" v="2300" actId="26606"/>
          <ac:spMkLst>
            <pc:docMk/>
            <pc:sldMk cId="2641228574" sldId="289"/>
            <ac:spMk id="30" creationId="{04812C46-200A-4DEB-A05E-3ED6C68C2387}"/>
          </ac:spMkLst>
        </pc:spChg>
        <pc:spChg chg="add del">
          <ac:chgData name="PALANIAPPAN Devarajan" userId="0ccb0e75-6f62-4860-b5c8-e1d1cc272866" providerId="ADAL" clId="{4531E013-473D-4648-911B-96B8DADA2326}" dt="2024-01-16T09:20:50.818" v="2300" actId="26606"/>
          <ac:spMkLst>
            <pc:docMk/>
            <pc:sldMk cId="2641228574" sldId="289"/>
            <ac:spMk id="31" creationId="{D1EA859B-E555-4109-94F3-6700E046E008}"/>
          </ac:spMkLst>
        </pc:spChg>
        <pc:spChg chg="add del">
          <ac:chgData name="PALANIAPPAN Devarajan" userId="0ccb0e75-6f62-4860-b5c8-e1d1cc272866" providerId="ADAL" clId="{4531E013-473D-4648-911B-96B8DADA2326}" dt="2024-01-16T09:20:55.847" v="2304" actId="26606"/>
          <ac:spMkLst>
            <pc:docMk/>
            <pc:sldMk cId="2641228574" sldId="289"/>
            <ac:spMk id="32" creationId="{D5B0017B-2ECA-49AF-B397-DC140825DF8D}"/>
          </ac:spMkLst>
        </pc:spChg>
        <pc:spChg chg="add del">
          <ac:chgData name="PALANIAPPAN Devarajan" userId="0ccb0e75-6f62-4860-b5c8-e1d1cc272866" providerId="ADAL" clId="{4531E013-473D-4648-911B-96B8DADA2326}" dt="2024-01-16T09:20:55.847" v="2304" actId="26606"/>
          <ac:spMkLst>
            <pc:docMk/>
            <pc:sldMk cId="2641228574" sldId="289"/>
            <ac:spMk id="33" creationId="{70E96339-907C-46C3-99AC-31179B6F0EBD}"/>
          </ac:spMkLst>
        </pc:spChg>
        <pc:spChg chg="add del">
          <ac:chgData name="PALANIAPPAN Devarajan" userId="0ccb0e75-6f62-4860-b5c8-e1d1cc272866" providerId="ADAL" clId="{4531E013-473D-4648-911B-96B8DADA2326}" dt="2024-01-16T10:21:48.644" v="2837" actId="26606"/>
          <ac:spMkLst>
            <pc:docMk/>
            <pc:sldMk cId="2641228574" sldId="289"/>
            <ac:spMk id="35" creationId="{0007FE00-9498-4706-B255-6437B0252C02}"/>
          </ac:spMkLst>
        </pc:spChg>
        <pc:spChg chg="add del">
          <ac:chgData name="PALANIAPPAN Devarajan" userId="0ccb0e75-6f62-4860-b5c8-e1d1cc272866" providerId="ADAL" clId="{4531E013-473D-4648-911B-96B8DADA2326}" dt="2024-01-16T09:20:58.821" v="2306" actId="26606"/>
          <ac:spMkLst>
            <pc:docMk/>
            <pc:sldMk cId="2641228574" sldId="289"/>
            <ac:spMk id="36" creationId="{7FEAE179-C525-48F3-AD47-0E9E2B6F2E2E}"/>
          </ac:spMkLst>
        </pc:spChg>
        <pc:spChg chg="add del">
          <ac:chgData name="PALANIAPPAN Devarajan" userId="0ccb0e75-6f62-4860-b5c8-e1d1cc272866" providerId="ADAL" clId="{4531E013-473D-4648-911B-96B8DADA2326}" dt="2024-01-16T09:20:58.821" v="2306" actId="26606"/>
          <ac:spMkLst>
            <pc:docMk/>
            <pc:sldMk cId="2641228574" sldId="289"/>
            <ac:spMk id="37" creationId="{95C8260E-968F-44E8-A823-ABB431311926}"/>
          </ac:spMkLst>
        </pc:spChg>
        <pc:spChg chg="add del">
          <ac:chgData name="PALANIAPPAN Devarajan" userId="0ccb0e75-6f62-4860-b5c8-e1d1cc272866" providerId="ADAL" clId="{4531E013-473D-4648-911B-96B8DADA2326}" dt="2024-01-16T09:20:58.821" v="2306" actId="26606"/>
          <ac:spMkLst>
            <pc:docMk/>
            <pc:sldMk cId="2641228574" sldId="289"/>
            <ac:spMk id="38" creationId="{2C1BBA94-3F40-40AA-8BB9-E69E25E537C1}"/>
          </ac:spMkLst>
        </pc:spChg>
        <pc:spChg chg="add del">
          <ac:chgData name="PALANIAPPAN Devarajan" userId="0ccb0e75-6f62-4860-b5c8-e1d1cc272866" providerId="ADAL" clId="{4531E013-473D-4648-911B-96B8DADA2326}" dt="2024-01-16T09:20:58.821" v="2306" actId="26606"/>
          <ac:spMkLst>
            <pc:docMk/>
            <pc:sldMk cId="2641228574" sldId="289"/>
            <ac:spMk id="39" creationId="{FE43805F-24A6-46A4-B19B-54F28347355C}"/>
          </ac:spMkLst>
        </pc:spChg>
        <pc:spChg chg="add del">
          <ac:chgData name="PALANIAPPAN Devarajan" userId="0ccb0e75-6f62-4860-b5c8-e1d1cc272866" providerId="ADAL" clId="{4531E013-473D-4648-911B-96B8DADA2326}" dt="2024-01-16T10:23:39.012" v="2843" actId="26606"/>
          <ac:spMkLst>
            <pc:docMk/>
            <pc:sldMk cId="2641228574" sldId="289"/>
            <ac:spMk id="40" creationId="{3DAD86CA-8235-409B-982B-5E7A033E2392}"/>
          </ac:spMkLst>
        </pc:spChg>
        <pc:spChg chg="add del">
          <ac:chgData name="PALANIAPPAN Devarajan" userId="0ccb0e75-6f62-4860-b5c8-e1d1cc272866" providerId="ADAL" clId="{4531E013-473D-4648-911B-96B8DADA2326}" dt="2024-01-16T10:23:39.012" v="2843" actId="26606"/>
          <ac:spMkLst>
            <pc:docMk/>
            <pc:sldMk cId="2641228574" sldId="289"/>
            <ac:spMk id="42" creationId="{9F234FBA-3501-47B4-AE0C-AA4AFBC8F603}"/>
          </ac:spMkLst>
        </pc:spChg>
        <pc:spChg chg="add del">
          <ac:chgData name="PALANIAPPAN Devarajan" userId="0ccb0e75-6f62-4860-b5c8-e1d1cc272866" providerId="ADAL" clId="{4531E013-473D-4648-911B-96B8DADA2326}" dt="2024-01-16T10:23:39.012" v="2843" actId="26606"/>
          <ac:spMkLst>
            <pc:docMk/>
            <pc:sldMk cId="2641228574" sldId="289"/>
            <ac:spMk id="43" creationId="{B5EF893B-0491-416E-9D33-BADE9600792A}"/>
          </ac:spMkLst>
        </pc:spChg>
        <pc:spChg chg="add del">
          <ac:chgData name="PALANIAPPAN Devarajan" userId="0ccb0e75-6f62-4860-b5c8-e1d1cc272866" providerId="ADAL" clId="{4531E013-473D-4648-911B-96B8DADA2326}" dt="2024-01-16T10:24:00.786" v="2845" actId="26606"/>
          <ac:spMkLst>
            <pc:docMk/>
            <pc:sldMk cId="2641228574" sldId="289"/>
            <ac:spMk id="46" creationId="{42A4FC2C-047E-45A5-965D-8E1E3BF09BC6}"/>
          </ac:spMkLst>
        </pc:spChg>
        <pc:spChg chg="add del">
          <ac:chgData name="PALANIAPPAN Devarajan" userId="0ccb0e75-6f62-4860-b5c8-e1d1cc272866" providerId="ADAL" clId="{4531E013-473D-4648-911B-96B8DADA2326}" dt="2024-01-16T10:25:40.534" v="2862" actId="26606"/>
          <ac:spMkLst>
            <pc:docMk/>
            <pc:sldMk cId="2641228574" sldId="289"/>
            <ac:spMk id="48" creationId="{3DAD86CA-8235-409B-982B-5E7A033E2392}"/>
          </ac:spMkLst>
        </pc:spChg>
        <pc:spChg chg="add del">
          <ac:chgData name="PALANIAPPAN Devarajan" userId="0ccb0e75-6f62-4860-b5c8-e1d1cc272866" providerId="ADAL" clId="{4531E013-473D-4648-911B-96B8DADA2326}" dt="2024-01-16T09:21:08.193" v="2312" actId="26606"/>
          <ac:spMkLst>
            <pc:docMk/>
            <pc:sldMk cId="2641228574" sldId="289"/>
            <ac:spMk id="49" creationId="{4E2ED6F9-63C3-4A8D-9BB4-1EA62533B672}"/>
          </ac:spMkLst>
        </pc:spChg>
        <pc:spChg chg="add del">
          <ac:chgData name="PALANIAPPAN Devarajan" userId="0ccb0e75-6f62-4860-b5c8-e1d1cc272866" providerId="ADAL" clId="{4531E013-473D-4648-911B-96B8DADA2326}" dt="2024-01-16T09:21:08.193" v="2312" actId="26606"/>
          <ac:spMkLst>
            <pc:docMk/>
            <pc:sldMk cId="2641228574" sldId="289"/>
            <ac:spMk id="50" creationId="{6D72081E-AD41-4FBB-B02B-698A68DBCA5E}"/>
          </ac:spMkLst>
        </pc:spChg>
        <pc:spChg chg="add del">
          <ac:chgData name="PALANIAPPAN Devarajan" userId="0ccb0e75-6f62-4860-b5c8-e1d1cc272866" providerId="ADAL" clId="{4531E013-473D-4648-911B-96B8DADA2326}" dt="2024-01-16T09:21:08.193" v="2312" actId="26606"/>
          <ac:spMkLst>
            <pc:docMk/>
            <pc:sldMk cId="2641228574" sldId="289"/>
            <ac:spMk id="51" creationId="{1F82758F-B2B3-4F0A-BB90-4BFFEDD166D6}"/>
          </ac:spMkLst>
        </pc:spChg>
        <pc:spChg chg="add del">
          <ac:chgData name="PALANIAPPAN Devarajan" userId="0ccb0e75-6f62-4860-b5c8-e1d1cc272866" providerId="ADAL" clId="{4531E013-473D-4648-911B-96B8DADA2326}" dt="2024-01-16T10:25:40.534" v="2862" actId="26606"/>
          <ac:spMkLst>
            <pc:docMk/>
            <pc:sldMk cId="2641228574" sldId="289"/>
            <ac:spMk id="53" creationId="{9F234FBA-3501-47B4-AE0C-AA4AFBC8F603}"/>
          </ac:spMkLst>
        </pc:spChg>
        <pc:spChg chg="add del">
          <ac:chgData name="PALANIAPPAN Devarajan" userId="0ccb0e75-6f62-4860-b5c8-e1d1cc272866" providerId="ADAL" clId="{4531E013-473D-4648-911B-96B8DADA2326}" dt="2024-01-16T10:25:40.534" v="2862" actId="26606"/>
          <ac:spMkLst>
            <pc:docMk/>
            <pc:sldMk cId="2641228574" sldId="289"/>
            <ac:spMk id="55" creationId="{B5EF893B-0491-416E-9D33-BADE9600792A}"/>
          </ac:spMkLst>
        </pc:spChg>
        <pc:spChg chg="add del">
          <ac:chgData name="PALANIAPPAN Devarajan" userId="0ccb0e75-6f62-4860-b5c8-e1d1cc272866" providerId="ADAL" clId="{4531E013-473D-4648-911B-96B8DADA2326}" dt="2024-01-16T10:25:39.348" v="2859" actId="26606"/>
          <ac:spMkLst>
            <pc:docMk/>
            <pc:sldMk cId="2641228574" sldId="289"/>
            <ac:spMk id="62" creationId="{2215C6C6-E45C-4179-9FC1-E8A4C1D47430}"/>
          </ac:spMkLst>
        </pc:spChg>
        <pc:spChg chg="add del">
          <ac:chgData name="PALANIAPPAN Devarajan" userId="0ccb0e75-6f62-4860-b5c8-e1d1cc272866" providerId="ADAL" clId="{4531E013-473D-4648-911B-96B8DADA2326}" dt="2024-01-16T10:25:39.348" v="2859" actId="26606"/>
          <ac:spMkLst>
            <pc:docMk/>
            <pc:sldMk cId="2641228574" sldId="289"/>
            <ac:spMk id="68" creationId="{3776B14B-F2F4-4825-8DA8-8C7A0F2B3960}"/>
          </ac:spMkLst>
        </pc:spChg>
        <pc:spChg chg="add del">
          <ac:chgData name="PALANIAPPAN Devarajan" userId="0ccb0e75-6f62-4860-b5c8-e1d1cc272866" providerId="ADAL" clId="{4531E013-473D-4648-911B-96B8DADA2326}" dt="2024-01-16T10:25:40.534" v="2861" actId="26606"/>
          <ac:spMkLst>
            <pc:docMk/>
            <pc:sldMk cId="2641228574" sldId="289"/>
            <ac:spMk id="70" creationId="{8B089790-F4B6-46A7-BB28-7B74A9A9EFDC}"/>
          </ac:spMkLst>
        </pc:spChg>
        <pc:spChg chg="add del">
          <ac:chgData name="PALANIAPPAN Devarajan" userId="0ccb0e75-6f62-4860-b5c8-e1d1cc272866" providerId="ADAL" clId="{4531E013-473D-4648-911B-96B8DADA2326}" dt="2024-01-16T10:27:07.608" v="2874" actId="26606"/>
          <ac:spMkLst>
            <pc:docMk/>
            <pc:sldMk cId="2641228574" sldId="289"/>
            <ac:spMk id="76"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78" creationId="{3776B14B-F2F4-4825-8DA8-8C7A0F2B3960}"/>
          </ac:spMkLst>
        </pc:spChg>
        <pc:spChg chg="add del">
          <ac:chgData name="PALANIAPPAN Devarajan" userId="0ccb0e75-6f62-4860-b5c8-e1d1cc272866" providerId="ADAL" clId="{4531E013-473D-4648-911B-96B8DADA2326}" dt="2024-01-16T10:27:07.608" v="2874" actId="26606"/>
          <ac:spMkLst>
            <pc:docMk/>
            <pc:sldMk cId="2641228574" sldId="289"/>
            <ac:spMk id="80" creationId="{2215C6C6-E45C-4179-9FC1-E8A4C1D47430}"/>
          </ac:spMkLst>
        </pc:spChg>
        <pc:spChg chg="add del">
          <ac:chgData name="PALANIAPPAN Devarajan" userId="0ccb0e75-6f62-4860-b5c8-e1d1cc272866" providerId="ADAL" clId="{4531E013-473D-4648-911B-96B8DADA2326}" dt="2024-01-16T10:26:41.668" v="2868" actId="26606"/>
          <ac:spMkLst>
            <pc:docMk/>
            <pc:sldMk cId="2641228574" sldId="289"/>
            <ac:spMk id="83"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88" creationId="{3776B14B-F2F4-4825-8DA8-8C7A0F2B3960}"/>
          </ac:spMkLst>
        </pc:spChg>
        <pc:spChg chg="add del">
          <ac:chgData name="PALANIAPPAN Devarajan" userId="0ccb0e75-6f62-4860-b5c8-e1d1cc272866" providerId="ADAL" clId="{4531E013-473D-4648-911B-96B8DADA2326}" dt="2024-01-16T10:26:41.668" v="2868" actId="26606"/>
          <ac:spMkLst>
            <pc:docMk/>
            <pc:sldMk cId="2641228574" sldId="289"/>
            <ac:spMk id="89" creationId="{3776B14B-F2F4-4825-8DA8-8C7A0F2B3960}"/>
          </ac:spMkLst>
        </pc:spChg>
        <pc:grpChg chg="add del">
          <ac:chgData name="PALANIAPPAN Devarajan" userId="0ccb0e75-6f62-4860-b5c8-e1d1cc272866" providerId="ADAL" clId="{4531E013-473D-4648-911B-96B8DADA2326}" dt="2024-01-16T10:23:39.025" v="2844" actId="26606"/>
          <ac:grpSpMkLst>
            <pc:docMk/>
            <pc:sldMk cId="2641228574" sldId="289"/>
            <ac:grpSpMk id="8" creationId="{26176824-7946-6969-3841-DD5C101DF42D}"/>
          </ac:grpSpMkLst>
        </pc:grpChg>
        <pc:grpChg chg="add del">
          <ac:chgData name="PALANIAPPAN Devarajan" userId="0ccb0e75-6f62-4860-b5c8-e1d1cc272866" providerId="ADAL" clId="{4531E013-473D-4648-911B-96B8DADA2326}" dt="2024-01-16T09:20:48.072" v="2298" actId="26606"/>
          <ac:grpSpMkLst>
            <pc:docMk/>
            <pc:sldMk cId="2641228574" sldId="289"/>
            <ac:grpSpMk id="16" creationId="{1DE889C7-FAD6-4397-98E2-05D503484459}"/>
          </ac:grpSpMkLst>
        </pc:grpChg>
        <pc:grpChg chg="add del">
          <ac:chgData name="PALANIAPPAN Devarajan" userId="0ccb0e75-6f62-4860-b5c8-e1d1cc272866" providerId="ADAL" clId="{4531E013-473D-4648-911B-96B8DADA2326}" dt="2024-01-16T09:20:13.940" v="2296" actId="26606"/>
          <ac:grpSpMkLst>
            <pc:docMk/>
            <pc:sldMk cId="2641228574" sldId="289"/>
            <ac:grpSpMk id="19" creationId="{1DE889C7-FAD6-4397-98E2-05D503484459}"/>
          </ac:grpSpMkLst>
        </pc:grpChg>
        <pc:grpChg chg="add del">
          <ac:chgData name="PALANIAPPAN Devarajan" userId="0ccb0e75-6f62-4860-b5c8-e1d1cc272866" providerId="ADAL" clId="{4531E013-473D-4648-911B-96B8DADA2326}" dt="2024-01-16T09:20:55.847" v="2304" actId="26606"/>
          <ac:grpSpMkLst>
            <pc:docMk/>
            <pc:sldMk cId="2641228574" sldId="289"/>
            <ac:grpSpMk id="29" creationId="{AE1C45F0-260A-458C-96ED-C1F6D2151219}"/>
          </ac:grpSpMkLst>
        </pc:grpChg>
        <pc:grpChg chg="add del">
          <ac:chgData name="PALANIAPPAN Devarajan" userId="0ccb0e75-6f62-4860-b5c8-e1d1cc272866" providerId="ADAL" clId="{4531E013-473D-4648-911B-96B8DADA2326}" dt="2024-01-16T09:21:02.463" v="2308" actId="26606"/>
          <ac:grpSpMkLst>
            <pc:docMk/>
            <pc:sldMk cId="2641228574" sldId="289"/>
            <ac:grpSpMk id="41" creationId="{BE589684-54CA-64D8-C963-5F19FF75BF72}"/>
          </ac:grpSpMkLst>
        </pc:grpChg>
        <pc:grpChg chg="add del">
          <ac:chgData name="PALANIAPPAN Devarajan" userId="0ccb0e75-6f62-4860-b5c8-e1d1cc272866" providerId="ADAL" clId="{4531E013-473D-4648-911B-96B8DADA2326}" dt="2024-01-16T09:21:04.391" v="2310" actId="26606"/>
          <ac:grpSpMkLst>
            <pc:docMk/>
            <pc:sldMk cId="2641228574" sldId="289"/>
            <ac:grpSpMk id="45" creationId="{31C49F18-8757-4E87-5C2E-9D6D7B82BA3B}"/>
          </ac:grpSpMkLst>
        </pc:grpChg>
        <pc:grpChg chg="add del">
          <ac:chgData name="PALANIAPPAN Devarajan" userId="0ccb0e75-6f62-4860-b5c8-e1d1cc272866" providerId="ADAL" clId="{4531E013-473D-4648-911B-96B8DADA2326}" dt="2024-01-16T10:25:39.348" v="2859" actId="26606"/>
          <ac:grpSpMkLst>
            <pc:docMk/>
            <pc:sldMk cId="2641228574" sldId="289"/>
            <ac:grpSpMk id="64" creationId="{5FE9FE4C-C9E0-4C54-8010-EA9D29CD4D59}"/>
          </ac:grpSpMkLst>
        </pc:grpChg>
        <pc:grpChg chg="add del">
          <ac:chgData name="PALANIAPPAN Devarajan" userId="0ccb0e75-6f62-4860-b5c8-e1d1cc272866" providerId="ADAL" clId="{4531E013-473D-4648-911B-96B8DADA2326}" dt="2024-01-16T10:25:40.534" v="2861" actId="26606"/>
          <ac:grpSpMkLst>
            <pc:docMk/>
            <pc:sldMk cId="2641228574" sldId="289"/>
            <ac:grpSpMk id="71" creationId="{9DE3F54D-33BC-4382-A2AB-5E002F0F1166}"/>
          </ac:grpSpMkLst>
        </pc:grpChg>
        <pc:grpChg chg="add del">
          <ac:chgData name="PALANIAPPAN Devarajan" userId="0ccb0e75-6f62-4860-b5c8-e1d1cc272866" providerId="ADAL" clId="{4531E013-473D-4648-911B-96B8DADA2326}" dt="2024-01-16T10:27:07.608" v="2874" actId="26606"/>
          <ac:grpSpMkLst>
            <pc:docMk/>
            <pc:sldMk cId="2641228574" sldId="289"/>
            <ac:grpSpMk id="77" creationId="{5FE9FE4C-C9E0-4C54-8010-EA9D29CD4D59}"/>
          </ac:grpSpMkLst>
        </pc:grpChg>
        <pc:grpChg chg="add del">
          <ac:chgData name="PALANIAPPAN Devarajan" userId="0ccb0e75-6f62-4860-b5c8-e1d1cc272866" providerId="ADAL" clId="{4531E013-473D-4648-911B-96B8DADA2326}" dt="2024-01-16T10:27:07.608" v="2874" actId="26606"/>
          <ac:grpSpMkLst>
            <pc:docMk/>
            <pc:sldMk cId="2641228574" sldId="289"/>
            <ac:grpSpMk id="81" creationId="{5FE9FE4C-C9E0-4C54-8010-EA9D29CD4D59}"/>
          </ac:grpSpMkLst>
        </pc:grpChg>
        <pc:grpChg chg="add del">
          <ac:chgData name="PALANIAPPAN Devarajan" userId="0ccb0e75-6f62-4860-b5c8-e1d1cc272866" providerId="ADAL" clId="{4531E013-473D-4648-911B-96B8DADA2326}" dt="2024-01-16T10:26:41.668" v="2868" actId="26606"/>
          <ac:grpSpMkLst>
            <pc:docMk/>
            <pc:sldMk cId="2641228574" sldId="289"/>
            <ac:grpSpMk id="85" creationId="{5FE9FE4C-C9E0-4C54-8010-EA9D29CD4D59}"/>
          </ac:grpSpMkLst>
        </pc:grpChg>
        <pc:picChg chg="mod ord">
          <ac:chgData name="PALANIAPPAN Devarajan" userId="0ccb0e75-6f62-4860-b5c8-e1d1cc272866" providerId="ADAL" clId="{4531E013-473D-4648-911B-96B8DADA2326}" dt="2024-01-16T10:39:39.212" v="2879" actId="1076"/>
          <ac:picMkLst>
            <pc:docMk/>
            <pc:sldMk cId="2641228574" sldId="289"/>
            <ac:picMk id="3" creationId="{60E61091-E525-3F9E-B7D2-C87DEDA55843}"/>
          </ac:picMkLst>
        </pc:picChg>
        <pc:picChg chg="add del mod">
          <ac:chgData name="PALANIAPPAN Devarajan" userId="0ccb0e75-6f62-4860-b5c8-e1d1cc272866" providerId="ADAL" clId="{4531E013-473D-4648-911B-96B8DADA2326}" dt="2024-01-16T10:21:47.622" v="2836"/>
          <ac:picMkLst>
            <pc:docMk/>
            <pc:sldMk cId="2641228574" sldId="289"/>
            <ac:picMk id="4" creationId="{8C78A541-1663-7487-EC1E-D344D6577210}"/>
          </ac:picMkLst>
        </pc:picChg>
        <pc:cxnChg chg="add del">
          <ac:chgData name="PALANIAPPAN Devarajan" userId="0ccb0e75-6f62-4860-b5c8-e1d1cc272866" providerId="ADAL" clId="{4531E013-473D-4648-911B-96B8DADA2326}" dt="2024-01-16T09:20:55.847" v="2304" actId="26606"/>
          <ac:cxnSpMkLst>
            <pc:docMk/>
            <pc:sldMk cId="2641228574" sldId="289"/>
            <ac:cxnSpMk id="34" creationId="{6CF1BAF6-AD41-4082-B212-8A1F9A2E8779}"/>
          </ac:cxnSpMkLst>
        </pc:cxnChg>
        <pc:cxnChg chg="add del">
          <ac:chgData name="PALANIAPPAN Devarajan" userId="0ccb0e75-6f62-4860-b5c8-e1d1cc272866" providerId="ADAL" clId="{4531E013-473D-4648-911B-96B8DADA2326}" dt="2024-01-16T10:23:39.012" v="2843" actId="26606"/>
          <ac:cxnSpMkLst>
            <pc:docMk/>
            <pc:sldMk cId="2641228574" sldId="289"/>
            <ac:cxnSpMk id="44" creationId="{469F4FF8-F8B0-4630-BA1B-0D8B324CD5FF}"/>
          </ac:cxnSpMkLst>
        </pc:cxnChg>
        <pc:cxnChg chg="add del">
          <ac:chgData name="PALANIAPPAN Devarajan" userId="0ccb0e75-6f62-4860-b5c8-e1d1cc272866" providerId="ADAL" clId="{4531E013-473D-4648-911B-96B8DADA2326}" dt="2024-01-16T10:25:40.534" v="2862" actId="26606"/>
          <ac:cxnSpMkLst>
            <pc:docMk/>
            <pc:sldMk cId="2641228574" sldId="289"/>
            <ac:cxnSpMk id="5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75256184" sldId="290"/>
        </pc:sldMkLst>
        <pc:spChg chg="add del mod">
          <ac:chgData name="PALANIAPPAN Devarajan" userId="0ccb0e75-6f62-4860-b5c8-e1d1cc272866" providerId="ADAL" clId="{4531E013-473D-4648-911B-96B8DADA2326}" dt="2024-01-06T10:35:06.340" v="409"/>
          <ac:spMkLst>
            <pc:docMk/>
            <pc:sldMk cId="1275256184" sldId="290"/>
            <ac:spMk id="2" creationId="{F156F5CD-4832-DEBF-7382-70222156C8D3}"/>
          </ac:spMkLst>
        </pc:spChg>
        <pc:spChg chg="mod">
          <ac:chgData name="PALANIAPPAN Devarajan" userId="0ccb0e75-6f62-4860-b5c8-e1d1cc272866" providerId="ADAL" clId="{4531E013-473D-4648-911B-96B8DADA2326}" dt="2024-01-16T10:14:27.920" v="2703" actId="207"/>
          <ac:spMkLst>
            <pc:docMk/>
            <pc:sldMk cId="1275256184" sldId="290"/>
            <ac:spMk id="9" creationId="{C5675077-BFF1-36B0-EA6D-B4599DBA7235}"/>
          </ac:spMkLst>
        </pc:spChg>
        <pc:spChg chg="mod">
          <ac:chgData name="PALANIAPPAN Devarajan" userId="0ccb0e75-6f62-4860-b5c8-e1d1cc272866" providerId="ADAL" clId="{4531E013-473D-4648-911B-96B8DADA2326}" dt="2024-01-16T10:14:27.920" v="2703" actId="207"/>
          <ac:spMkLst>
            <pc:docMk/>
            <pc:sldMk cId="1275256184" sldId="290"/>
            <ac:spMk id="10" creationId="{F637796C-75D6-BAA5-036C-0E9E7F85B75D}"/>
          </ac:spMkLst>
        </pc:spChg>
        <pc:spChg chg="mod">
          <ac:chgData name="PALANIAPPAN Devarajan" userId="0ccb0e75-6f62-4860-b5c8-e1d1cc272866" providerId="ADAL" clId="{4531E013-473D-4648-911B-96B8DADA2326}" dt="2024-01-16T10:14:27.920" v="2703" actId="207"/>
          <ac:spMkLst>
            <pc:docMk/>
            <pc:sldMk cId="1275256184" sldId="290"/>
            <ac:spMk id="11" creationId="{6BFBD50A-DBB5-04FA-45B9-183C84E4C983}"/>
          </ac:spMkLst>
        </pc:spChg>
        <pc:spChg chg="mod">
          <ac:chgData name="PALANIAPPAN Devarajan" userId="0ccb0e75-6f62-4860-b5c8-e1d1cc272866" providerId="ADAL" clId="{4531E013-473D-4648-911B-96B8DADA2326}" dt="2024-01-16T10:14:27.920" v="2703" actId="207"/>
          <ac:spMkLst>
            <pc:docMk/>
            <pc:sldMk cId="1275256184" sldId="290"/>
            <ac:spMk id="12" creationId="{E2659E1E-0E9F-DC4F-40A9-CFA17EDF781E}"/>
          </ac:spMkLst>
        </pc:spChg>
        <pc:spChg chg="add del">
          <ac:chgData name="PALANIAPPAN Devarajan" userId="0ccb0e75-6f62-4860-b5c8-e1d1cc272866" providerId="ADAL" clId="{4531E013-473D-4648-911B-96B8DADA2326}" dt="2024-01-16T10:13:54.362" v="2701" actId="26606"/>
          <ac:spMkLst>
            <pc:docMk/>
            <pc:sldMk cId="1275256184" sldId="290"/>
            <ac:spMk id="14" creationId="{A9F529C3-C941-49FD-8C67-82F134F64BDB}"/>
          </ac:spMkLst>
        </pc:spChg>
        <pc:spChg chg="add del">
          <ac:chgData name="PALANIAPPAN Devarajan" userId="0ccb0e75-6f62-4860-b5c8-e1d1cc272866" providerId="ADAL" clId="{4531E013-473D-4648-911B-96B8DADA2326}" dt="2024-01-16T10:13:54.362" v="2701" actId="26606"/>
          <ac:spMkLst>
            <pc:docMk/>
            <pc:sldMk cId="1275256184" sldId="290"/>
            <ac:spMk id="15" creationId="{20586029-32A0-47E5-9AEC-AE3ABA6B94D0}"/>
          </ac:spMkLst>
        </pc:spChg>
        <pc:spChg chg="add del">
          <ac:chgData name="PALANIAPPAN Devarajan" userId="0ccb0e75-6f62-4860-b5c8-e1d1cc272866" providerId="ADAL" clId="{4531E013-473D-4648-911B-96B8DADA2326}" dt="2024-01-16T09:21:30.916" v="2314" actId="26606"/>
          <ac:spMkLst>
            <pc:docMk/>
            <pc:sldMk cId="1275256184" sldId="290"/>
            <ac:spMk id="17" creationId="{22F15A2D-2324-487D-A02A-BF46C5C580EB}"/>
          </ac:spMkLst>
        </pc:spChg>
        <pc:spChg chg="add del">
          <ac:chgData name="PALANIAPPAN Devarajan" userId="0ccb0e75-6f62-4860-b5c8-e1d1cc272866" providerId="ADAL" clId="{4531E013-473D-4648-911B-96B8DADA2326}" dt="2024-01-16T09:21:30.916" v="2314" actId="26606"/>
          <ac:spMkLst>
            <pc:docMk/>
            <pc:sldMk cId="1275256184" sldId="290"/>
            <ac:spMk id="19" creationId="{17A7F34E-D418-47E2-9F86-2C45BBC31210}"/>
          </ac:spMkLst>
        </pc:spChg>
        <pc:spChg chg="add del">
          <ac:chgData name="PALANIAPPAN Devarajan" userId="0ccb0e75-6f62-4860-b5c8-e1d1cc272866" providerId="ADAL" clId="{4531E013-473D-4648-911B-96B8DADA2326}" dt="2024-01-16T09:21:30.916" v="2314" actId="26606"/>
          <ac:spMkLst>
            <pc:docMk/>
            <pc:sldMk cId="1275256184" sldId="290"/>
            <ac:spMk id="21" creationId="{2AEAFA59-923A-4F54-8B49-44C970BCC323}"/>
          </ac:spMkLst>
        </pc:spChg>
        <pc:grpChg chg="add del mod">
          <ac:chgData name="PALANIAPPAN Devarajan" userId="0ccb0e75-6f62-4860-b5c8-e1d1cc272866" providerId="ADAL" clId="{4531E013-473D-4648-911B-96B8DADA2326}" dt="2024-01-16T10:14:27.920" v="2703" actId="207"/>
          <ac:grpSpMkLst>
            <pc:docMk/>
            <pc:sldMk cId="1275256184" sldId="290"/>
            <ac:grpSpMk id="8" creationId="{26176824-7946-6969-3841-DD5C101DF42D}"/>
          </ac:grpSpMkLst>
        </pc:grpChg>
        <pc:picChg chg="mod">
          <ac:chgData name="PALANIAPPAN Devarajan" userId="0ccb0e75-6f62-4860-b5c8-e1d1cc272866" providerId="ADAL" clId="{4531E013-473D-4648-911B-96B8DADA2326}" dt="2024-01-16T10:15:19.522" v="2755" actId="1076"/>
          <ac:picMkLst>
            <pc:docMk/>
            <pc:sldMk cId="1275256184" sldId="290"/>
            <ac:picMk id="3" creationId="{30B81DC1-89AC-20FF-C8F7-ABBDB7536168}"/>
          </ac:picMkLst>
        </pc:picChg>
        <pc:picChg chg="add mod">
          <ac:chgData name="PALANIAPPAN Devarajan" userId="0ccb0e75-6f62-4860-b5c8-e1d1cc272866" providerId="ADAL" clId="{4531E013-473D-4648-911B-96B8DADA2326}" dt="2024-01-16T10:14:38.956" v="2704" actId="1076"/>
          <ac:picMkLst>
            <pc:docMk/>
            <pc:sldMk cId="1275256184" sldId="290"/>
            <ac:picMk id="4" creationId="{492F51BD-CF25-A7CF-8BBD-BC97F5991820}"/>
          </ac:picMkLst>
        </pc:picChg>
        <pc:picChg chg="add del mod">
          <ac:chgData name="PALANIAPPAN Devarajan" userId="0ccb0e75-6f62-4860-b5c8-e1d1cc272866" providerId="ADAL" clId="{4531E013-473D-4648-911B-96B8DADA2326}" dt="2024-01-06T10:35:36.228" v="410" actId="478"/>
          <ac:picMkLst>
            <pc:docMk/>
            <pc:sldMk cId="1275256184" sldId="290"/>
            <ac:picMk id="5" creationId="{C2F0CDC0-03F4-DC0E-3487-9FEB2D31410F}"/>
          </ac:picMkLst>
        </pc:picChg>
        <pc:cxnChg chg="add del">
          <ac:chgData name="PALANIAPPAN Devarajan" userId="0ccb0e75-6f62-4860-b5c8-e1d1cc272866" providerId="ADAL" clId="{4531E013-473D-4648-911B-96B8DADA2326}" dt="2024-01-16T10:13:54.362" v="2701" actId="26606"/>
          <ac:cxnSpMkLst>
            <pc:docMk/>
            <pc:sldMk cId="1275256184" sldId="290"/>
            <ac:cxnSpMk id="16" creationId="{8C730EAB-A532-4295-A302-FB4B90DB9F5E}"/>
          </ac:cxnSpMkLst>
        </pc:cxnChg>
      </pc:sldChg>
      <pc:sldChg chg="modSp del mod">
        <pc:chgData name="PALANIAPPAN Devarajan" userId="0ccb0e75-6f62-4860-b5c8-e1d1cc272866" providerId="ADAL" clId="{4531E013-473D-4648-911B-96B8DADA2326}" dt="2024-01-06T10:39:07.210" v="423" actId="47"/>
        <pc:sldMkLst>
          <pc:docMk/>
          <pc:sldMk cId="1939490636" sldId="294"/>
        </pc:sldMkLst>
        <pc:picChg chg="mod">
          <ac:chgData name="PALANIAPPAN Devarajan" userId="0ccb0e75-6f62-4860-b5c8-e1d1cc272866" providerId="ADAL" clId="{4531E013-473D-4648-911B-96B8DADA2326}" dt="2024-01-06T10:33:27.869" v="401" actId="14100"/>
          <ac:picMkLst>
            <pc:docMk/>
            <pc:sldMk cId="1939490636" sldId="294"/>
            <ac:picMk id="3" creationId="{5D0205B8-8602-E92F-2A91-87AD16A5D1D9}"/>
          </ac:picMkLst>
        </pc:picChg>
      </pc:sldChg>
      <pc:sldChg chg="addSp delSp modSp mod modTransition setBg">
        <pc:chgData name="PALANIAPPAN Devarajan" userId="0ccb0e75-6f62-4860-b5c8-e1d1cc272866" providerId="ADAL" clId="{4531E013-473D-4648-911B-96B8DADA2326}" dt="2024-01-16T12:48:08.127" v="3130"/>
        <pc:sldMkLst>
          <pc:docMk/>
          <pc:sldMk cId="3477269192" sldId="295"/>
        </pc:sldMkLst>
        <pc:spChg chg="add">
          <ac:chgData name="PALANIAPPAN Devarajan" userId="0ccb0e75-6f62-4860-b5c8-e1d1cc272866" providerId="ADAL" clId="{4531E013-473D-4648-911B-96B8DADA2326}" dt="2024-01-16T09:15:55.552" v="2271" actId="26606"/>
          <ac:spMkLst>
            <pc:docMk/>
            <pc:sldMk cId="3477269192" sldId="295"/>
            <ac:spMk id="14" creationId="{3DAD86CA-8235-409B-982B-5E7A033E2392}"/>
          </ac:spMkLst>
        </pc:spChg>
        <pc:spChg chg="add">
          <ac:chgData name="PALANIAPPAN Devarajan" userId="0ccb0e75-6f62-4860-b5c8-e1d1cc272866" providerId="ADAL" clId="{4531E013-473D-4648-911B-96B8DADA2326}" dt="2024-01-16T09:15:55.552" v="2271" actId="26606"/>
          <ac:spMkLst>
            <pc:docMk/>
            <pc:sldMk cId="3477269192" sldId="295"/>
            <ac:spMk id="15" creationId="{9F234FBA-3501-47B4-AE0C-AA4AFBC8F603}"/>
          </ac:spMkLst>
        </pc:spChg>
        <pc:spChg chg="add">
          <ac:chgData name="PALANIAPPAN Devarajan" userId="0ccb0e75-6f62-4860-b5c8-e1d1cc272866" providerId="ADAL" clId="{4531E013-473D-4648-911B-96B8DADA2326}" dt="2024-01-16T09:15:55.552" v="2271" actId="26606"/>
          <ac:spMkLst>
            <pc:docMk/>
            <pc:sldMk cId="3477269192" sldId="295"/>
            <ac:spMk id="16" creationId="{B5EF893B-0491-416E-9D33-BADE9600792A}"/>
          </ac:spMkLst>
        </pc:spChg>
        <pc:spChg chg="add del">
          <ac:chgData name="PALANIAPPAN Devarajan" userId="0ccb0e75-6f62-4860-b5c8-e1d1cc272866" providerId="ADAL" clId="{4531E013-473D-4648-911B-96B8DADA2326}" dt="2024-01-16T09:15:40.764" v="2266" actId="26606"/>
          <ac:spMkLst>
            <pc:docMk/>
            <pc:sldMk cId="3477269192" sldId="295"/>
            <ac:spMk id="17" creationId="{63644BFD-D22E-4019-B666-387DA51AEAFD}"/>
          </ac:spMkLst>
        </pc:spChg>
        <pc:spChg chg="add del">
          <ac:chgData name="PALANIAPPAN Devarajan" userId="0ccb0e75-6f62-4860-b5c8-e1d1cc272866" providerId="ADAL" clId="{4531E013-473D-4648-911B-96B8DADA2326}" dt="2024-01-16T09:15:40.764" v="2266" actId="26606"/>
          <ac:spMkLst>
            <pc:docMk/>
            <pc:sldMk cId="3477269192" sldId="295"/>
            <ac:spMk id="23" creationId="{3776B14B-F2F4-4825-8DA8-8C7A0F2B3960}"/>
          </ac:spMkLst>
        </pc:spChg>
        <pc:spChg chg="add del">
          <ac:chgData name="PALANIAPPAN Devarajan" userId="0ccb0e75-6f62-4860-b5c8-e1d1cc272866" providerId="ADAL" clId="{4531E013-473D-4648-911B-96B8DADA2326}" dt="2024-01-16T09:15:49.884" v="2268" actId="26606"/>
          <ac:spMkLst>
            <pc:docMk/>
            <pc:sldMk cId="3477269192" sldId="295"/>
            <ac:spMk id="25" creationId="{3DAD86CA-8235-409B-982B-5E7A033E2392}"/>
          </ac:spMkLst>
        </pc:spChg>
        <pc:spChg chg="add del">
          <ac:chgData name="PALANIAPPAN Devarajan" userId="0ccb0e75-6f62-4860-b5c8-e1d1cc272866" providerId="ADAL" clId="{4531E013-473D-4648-911B-96B8DADA2326}" dt="2024-01-16T09:15:49.884" v="2268" actId="26606"/>
          <ac:spMkLst>
            <pc:docMk/>
            <pc:sldMk cId="3477269192" sldId="295"/>
            <ac:spMk id="26" creationId="{9F234FBA-3501-47B4-AE0C-AA4AFBC8F603}"/>
          </ac:spMkLst>
        </pc:spChg>
        <pc:spChg chg="add del">
          <ac:chgData name="PALANIAPPAN Devarajan" userId="0ccb0e75-6f62-4860-b5c8-e1d1cc272866" providerId="ADAL" clId="{4531E013-473D-4648-911B-96B8DADA2326}" dt="2024-01-16T09:15:49.884" v="2268" actId="26606"/>
          <ac:spMkLst>
            <pc:docMk/>
            <pc:sldMk cId="3477269192" sldId="295"/>
            <ac:spMk id="27" creationId="{B5EF893B-0491-416E-9D33-BADE9600792A}"/>
          </ac:spMkLst>
        </pc:spChg>
        <pc:spChg chg="add del">
          <ac:chgData name="PALANIAPPAN Devarajan" userId="0ccb0e75-6f62-4860-b5c8-e1d1cc272866" providerId="ADAL" clId="{4531E013-473D-4648-911B-96B8DADA2326}" dt="2024-01-16T09:15:50.933" v="2270" actId="26606"/>
          <ac:spMkLst>
            <pc:docMk/>
            <pc:sldMk cId="3477269192" sldId="295"/>
            <ac:spMk id="30" creationId="{63644BFD-D22E-4019-B666-387DA51AEAFD}"/>
          </ac:spMkLst>
        </pc:spChg>
        <pc:spChg chg="add del">
          <ac:chgData name="PALANIAPPAN Devarajan" userId="0ccb0e75-6f62-4860-b5c8-e1d1cc272866" providerId="ADAL" clId="{4531E013-473D-4648-911B-96B8DADA2326}" dt="2024-01-16T09:15:50.933" v="2270" actId="26606"/>
          <ac:spMkLst>
            <pc:docMk/>
            <pc:sldMk cId="3477269192" sldId="295"/>
            <ac:spMk id="32" creationId="{3776B14B-F2F4-4825-8DA8-8C7A0F2B3960}"/>
          </ac:spMkLst>
        </pc:spChg>
        <pc:grpChg chg="add del">
          <ac:chgData name="PALANIAPPAN Devarajan" userId="0ccb0e75-6f62-4860-b5c8-e1d1cc272866" providerId="ADAL" clId="{4531E013-473D-4648-911B-96B8DADA2326}" dt="2024-01-16T09:15:55.552" v="2271" actId="26606"/>
          <ac:grpSpMkLst>
            <pc:docMk/>
            <pc:sldMk cId="3477269192" sldId="295"/>
            <ac:grpSpMk id="8" creationId="{26176824-7946-6969-3841-DD5C101DF42D}"/>
          </ac:grpSpMkLst>
        </pc:grpChg>
        <pc:grpChg chg="add del">
          <ac:chgData name="PALANIAPPAN Devarajan" userId="0ccb0e75-6f62-4860-b5c8-e1d1cc272866" providerId="ADAL" clId="{4531E013-473D-4648-911B-96B8DADA2326}" dt="2024-01-16T09:15:40.764" v="2266" actId="26606"/>
          <ac:grpSpMkLst>
            <pc:docMk/>
            <pc:sldMk cId="3477269192" sldId="295"/>
            <ac:grpSpMk id="19" creationId="{5FE9FE4C-C9E0-4C54-8010-EA9D29CD4D59}"/>
          </ac:grpSpMkLst>
        </pc:grpChg>
        <pc:grpChg chg="add del">
          <ac:chgData name="PALANIAPPAN Devarajan" userId="0ccb0e75-6f62-4860-b5c8-e1d1cc272866" providerId="ADAL" clId="{4531E013-473D-4648-911B-96B8DADA2326}" dt="2024-01-16T09:15:50.933" v="2270" actId="26606"/>
          <ac:grpSpMkLst>
            <pc:docMk/>
            <pc:sldMk cId="3477269192" sldId="295"/>
            <ac:grpSpMk id="31" creationId="{5FE9FE4C-C9E0-4C54-8010-EA9D29CD4D59}"/>
          </ac:grpSpMkLst>
        </pc:grpChg>
        <pc:picChg chg="mod">
          <ac:chgData name="PALANIAPPAN Devarajan" userId="0ccb0e75-6f62-4860-b5c8-e1d1cc272866" providerId="ADAL" clId="{4531E013-473D-4648-911B-96B8DADA2326}" dt="2024-01-16T09:16:17.376" v="2275" actId="14100"/>
          <ac:picMkLst>
            <pc:docMk/>
            <pc:sldMk cId="3477269192" sldId="295"/>
            <ac:picMk id="3" creationId="{B9D7EDC1-21A6-53F3-EEA8-92B763346FD5}"/>
          </ac:picMkLst>
        </pc:picChg>
        <pc:cxnChg chg="add">
          <ac:chgData name="PALANIAPPAN Devarajan" userId="0ccb0e75-6f62-4860-b5c8-e1d1cc272866" providerId="ADAL" clId="{4531E013-473D-4648-911B-96B8DADA2326}" dt="2024-01-16T09:15:55.552" v="2271" actId="26606"/>
          <ac:cxnSpMkLst>
            <pc:docMk/>
            <pc:sldMk cId="3477269192" sldId="295"/>
            <ac:cxnSpMk id="18" creationId="{469F4FF8-F8B0-4630-BA1B-0D8B324CD5FF}"/>
          </ac:cxnSpMkLst>
        </pc:cxnChg>
        <pc:cxnChg chg="add del">
          <ac:chgData name="PALANIAPPAN Devarajan" userId="0ccb0e75-6f62-4860-b5c8-e1d1cc272866" providerId="ADAL" clId="{4531E013-473D-4648-911B-96B8DADA2326}" dt="2024-01-16T09:15:49.884" v="2268" actId="26606"/>
          <ac:cxnSpMkLst>
            <pc:docMk/>
            <pc:sldMk cId="3477269192" sldId="295"/>
            <ac:cxnSpMk id="28"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1370336890" sldId="297"/>
        </pc:sldMkLst>
        <pc:spChg chg="add del">
          <ac:chgData name="PALANIAPPAN Devarajan" userId="0ccb0e75-6f62-4860-b5c8-e1d1cc272866" providerId="ADAL" clId="{4531E013-473D-4648-911B-96B8DADA2326}" dt="2024-01-16T07:42:26.129" v="2243" actId="26606"/>
          <ac:spMkLst>
            <pc:docMk/>
            <pc:sldMk cId="1370336890" sldId="297"/>
            <ac:spMk id="14" creationId="{22F15A2D-2324-487D-A02A-BF46C5C580EB}"/>
          </ac:spMkLst>
        </pc:spChg>
        <pc:spChg chg="add del">
          <ac:chgData name="PALANIAPPAN Devarajan" userId="0ccb0e75-6f62-4860-b5c8-e1d1cc272866" providerId="ADAL" clId="{4531E013-473D-4648-911B-96B8DADA2326}" dt="2024-01-16T07:42:26.129" v="2243" actId="26606"/>
          <ac:spMkLst>
            <pc:docMk/>
            <pc:sldMk cId="1370336890" sldId="297"/>
            <ac:spMk id="15" creationId="{17A7F34E-D418-47E2-9F86-2C45BBC31210}"/>
          </ac:spMkLst>
        </pc:spChg>
        <pc:spChg chg="add del">
          <ac:chgData name="PALANIAPPAN Devarajan" userId="0ccb0e75-6f62-4860-b5c8-e1d1cc272866" providerId="ADAL" clId="{4531E013-473D-4648-911B-96B8DADA2326}" dt="2024-01-16T07:42:26.129" v="2243" actId="26606"/>
          <ac:spMkLst>
            <pc:docMk/>
            <pc:sldMk cId="1370336890" sldId="297"/>
            <ac:spMk id="16" creationId="{2AEAFA59-923A-4F54-8B49-44C970BCC323}"/>
          </ac:spMkLst>
        </pc:spChg>
        <pc:spChg chg="add del">
          <ac:chgData name="PALANIAPPAN Devarajan" userId="0ccb0e75-6f62-4860-b5c8-e1d1cc272866" providerId="ADAL" clId="{4531E013-473D-4648-911B-96B8DADA2326}" dt="2024-01-16T07:41:30.858" v="2234" actId="26606"/>
          <ac:spMkLst>
            <pc:docMk/>
            <pc:sldMk cId="1370336890" sldId="297"/>
            <ac:spMk id="17" creationId="{3DAD86CA-8235-409B-982B-5E7A033E2392}"/>
          </ac:spMkLst>
        </pc:spChg>
        <pc:spChg chg="add del">
          <ac:chgData name="PALANIAPPAN Devarajan" userId="0ccb0e75-6f62-4860-b5c8-e1d1cc272866" providerId="ADAL" clId="{4531E013-473D-4648-911B-96B8DADA2326}" dt="2024-01-16T07:42:15.430" v="2242" actId="26606"/>
          <ac:spMkLst>
            <pc:docMk/>
            <pc:sldMk cId="1370336890" sldId="297"/>
            <ac:spMk id="18" creationId="{3DAD86CA-8235-409B-982B-5E7A033E2392}"/>
          </ac:spMkLst>
        </pc:spChg>
        <pc:spChg chg="add del">
          <ac:chgData name="PALANIAPPAN Devarajan" userId="0ccb0e75-6f62-4860-b5c8-e1d1cc272866" providerId="ADAL" clId="{4531E013-473D-4648-911B-96B8DADA2326}" dt="2024-01-16T07:41:30.858" v="2234" actId="26606"/>
          <ac:spMkLst>
            <pc:docMk/>
            <pc:sldMk cId="1370336890" sldId="297"/>
            <ac:spMk id="19" creationId="{9F234FBA-3501-47B4-AE0C-AA4AFBC8F603}"/>
          </ac:spMkLst>
        </pc:spChg>
        <pc:spChg chg="add del">
          <ac:chgData name="PALANIAPPAN Devarajan" userId="0ccb0e75-6f62-4860-b5c8-e1d1cc272866" providerId="ADAL" clId="{4531E013-473D-4648-911B-96B8DADA2326}" dt="2024-01-16T07:42:15.430" v="2242" actId="26606"/>
          <ac:spMkLst>
            <pc:docMk/>
            <pc:sldMk cId="1370336890" sldId="297"/>
            <ac:spMk id="20" creationId="{9F234FBA-3501-47B4-AE0C-AA4AFBC8F603}"/>
          </ac:spMkLst>
        </pc:spChg>
        <pc:spChg chg="add del">
          <ac:chgData name="PALANIAPPAN Devarajan" userId="0ccb0e75-6f62-4860-b5c8-e1d1cc272866" providerId="ADAL" clId="{4531E013-473D-4648-911B-96B8DADA2326}" dt="2024-01-16T07:41:30.858" v="2234" actId="26606"/>
          <ac:spMkLst>
            <pc:docMk/>
            <pc:sldMk cId="1370336890" sldId="297"/>
            <ac:spMk id="21"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2" creationId="{22F15A2D-2324-487D-A02A-BF46C5C580EB}"/>
          </ac:spMkLst>
        </pc:spChg>
        <pc:spChg chg="add">
          <ac:chgData name="PALANIAPPAN Devarajan" userId="0ccb0e75-6f62-4860-b5c8-e1d1cc272866" providerId="ADAL" clId="{4531E013-473D-4648-911B-96B8DADA2326}" dt="2024-01-16T07:42:26.129" v="2243" actId="26606"/>
          <ac:spMkLst>
            <pc:docMk/>
            <pc:sldMk cId="1370336890" sldId="297"/>
            <ac:spMk id="24" creationId="{17A7F34E-D418-47E2-9F86-2C45BBC31210}"/>
          </ac:spMkLst>
        </pc:spChg>
        <pc:spChg chg="add del">
          <ac:chgData name="PALANIAPPAN Devarajan" userId="0ccb0e75-6f62-4860-b5c8-e1d1cc272866" providerId="ADAL" clId="{4531E013-473D-4648-911B-96B8DADA2326}" dt="2024-01-16T07:42:15.430" v="2242" actId="26606"/>
          <ac:spMkLst>
            <pc:docMk/>
            <pc:sldMk cId="1370336890" sldId="297"/>
            <ac:spMk id="25"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6" creationId="{2AEAFA59-923A-4F54-8B49-44C970BCC323}"/>
          </ac:spMkLst>
        </pc:spChg>
        <pc:grpChg chg="add del">
          <ac:chgData name="PALANIAPPAN Devarajan" userId="0ccb0e75-6f62-4860-b5c8-e1d1cc272866" providerId="ADAL" clId="{4531E013-473D-4648-911B-96B8DADA2326}" dt="2024-01-16T07:41:45.462" v="2235" actId="26606"/>
          <ac:grpSpMkLst>
            <pc:docMk/>
            <pc:sldMk cId="1370336890" sldId="297"/>
            <ac:grpSpMk id="8" creationId="{26176824-7946-6969-3841-DD5C101DF42D}"/>
          </ac:grpSpMkLst>
        </pc:grpChg>
        <pc:picChg chg="mod">
          <ac:chgData name="PALANIAPPAN Devarajan" userId="0ccb0e75-6f62-4860-b5c8-e1d1cc272866" providerId="ADAL" clId="{4531E013-473D-4648-911B-96B8DADA2326}" dt="2024-01-16T07:45:15.860" v="2261" actId="1076"/>
          <ac:picMkLst>
            <pc:docMk/>
            <pc:sldMk cId="1370336890" sldId="297"/>
            <ac:picMk id="3" creationId="{B703D987-4550-42CC-EAD7-11FA76904532}"/>
          </ac:picMkLst>
        </pc:picChg>
        <pc:cxnChg chg="add del">
          <ac:chgData name="PALANIAPPAN Devarajan" userId="0ccb0e75-6f62-4860-b5c8-e1d1cc272866" providerId="ADAL" clId="{4531E013-473D-4648-911B-96B8DADA2326}" dt="2024-01-16T07:41:30.858" v="2234" actId="26606"/>
          <ac:cxnSpMkLst>
            <pc:docMk/>
            <pc:sldMk cId="1370336890" sldId="297"/>
            <ac:cxnSpMk id="23" creationId="{469F4FF8-F8B0-4630-BA1B-0D8B324CD5FF}"/>
          </ac:cxnSpMkLst>
        </pc:cxnChg>
        <pc:cxnChg chg="add del">
          <ac:chgData name="PALANIAPPAN Devarajan" userId="0ccb0e75-6f62-4860-b5c8-e1d1cc272866" providerId="ADAL" clId="{4531E013-473D-4648-911B-96B8DADA2326}" dt="2024-01-16T07:42:15.430" v="2242" actId="26606"/>
          <ac:cxnSpMkLst>
            <pc:docMk/>
            <pc:sldMk cId="1370336890" sldId="297"/>
            <ac:cxnSpMk id="27" creationId="{469F4FF8-F8B0-4630-BA1B-0D8B324CD5FF}"/>
          </ac:cxnSpMkLst>
        </pc:cxnChg>
      </pc:sldChg>
      <pc:sldChg chg="addSp delSp modSp del mod modTransition setBg">
        <pc:chgData name="PALANIAPPAN Devarajan" userId="0ccb0e75-6f62-4860-b5c8-e1d1cc272866" providerId="ADAL" clId="{4531E013-473D-4648-911B-96B8DADA2326}" dt="2024-01-16T12:52:10.311" v="3131" actId="47"/>
        <pc:sldMkLst>
          <pc:docMk/>
          <pc:sldMk cId="259898714" sldId="299"/>
        </pc:sldMkLst>
        <pc:spChg chg="add del">
          <ac:chgData name="PALANIAPPAN Devarajan" userId="0ccb0e75-6f62-4860-b5c8-e1d1cc272866" providerId="ADAL" clId="{4531E013-473D-4648-911B-96B8DADA2326}" dt="2024-01-16T07:28:18.947" v="2140" actId="26606"/>
          <ac:spMkLst>
            <pc:docMk/>
            <pc:sldMk cId="259898714" sldId="299"/>
            <ac:spMk id="22" creationId="{63644BFD-D22E-4019-B666-387DA51AEAFD}"/>
          </ac:spMkLst>
        </pc:spChg>
        <pc:spChg chg="add del">
          <ac:chgData name="PALANIAPPAN Devarajan" userId="0ccb0e75-6f62-4860-b5c8-e1d1cc272866" providerId="ADAL" clId="{4531E013-473D-4648-911B-96B8DADA2326}" dt="2024-01-16T07:28:18.947" v="2140" actId="26606"/>
          <ac:spMkLst>
            <pc:docMk/>
            <pc:sldMk cId="259898714" sldId="299"/>
            <ac:spMk id="28" creationId="{3776B14B-F2F4-4825-8DA8-8C7A0F2B3960}"/>
          </ac:spMkLst>
        </pc:spChg>
        <pc:spChg chg="add">
          <ac:chgData name="PALANIAPPAN Devarajan" userId="0ccb0e75-6f62-4860-b5c8-e1d1cc272866" providerId="ADAL" clId="{4531E013-473D-4648-911B-96B8DADA2326}" dt="2024-01-16T07:28:18.947" v="2140" actId="26606"/>
          <ac:spMkLst>
            <pc:docMk/>
            <pc:sldMk cId="259898714" sldId="299"/>
            <ac:spMk id="33" creationId="{3DAD86CA-8235-409B-982B-5E7A033E2392}"/>
          </ac:spMkLst>
        </pc:spChg>
        <pc:spChg chg="add">
          <ac:chgData name="PALANIAPPAN Devarajan" userId="0ccb0e75-6f62-4860-b5c8-e1d1cc272866" providerId="ADAL" clId="{4531E013-473D-4648-911B-96B8DADA2326}" dt="2024-01-16T07:28:18.947" v="2140" actId="26606"/>
          <ac:spMkLst>
            <pc:docMk/>
            <pc:sldMk cId="259898714" sldId="299"/>
            <ac:spMk id="35" creationId="{9F234FBA-3501-47B4-AE0C-AA4AFBC8F603}"/>
          </ac:spMkLst>
        </pc:spChg>
        <pc:spChg chg="add">
          <ac:chgData name="PALANIAPPAN Devarajan" userId="0ccb0e75-6f62-4860-b5c8-e1d1cc272866" providerId="ADAL" clId="{4531E013-473D-4648-911B-96B8DADA2326}" dt="2024-01-16T07:28:18.947" v="2140" actId="26606"/>
          <ac:spMkLst>
            <pc:docMk/>
            <pc:sldMk cId="259898714" sldId="299"/>
            <ac:spMk id="37" creationId="{B5EF893B-0491-416E-9D33-BADE9600792A}"/>
          </ac:spMkLst>
        </pc:spChg>
        <pc:grpChg chg="del">
          <ac:chgData name="PALANIAPPAN Devarajan" userId="0ccb0e75-6f62-4860-b5c8-e1d1cc272866" providerId="ADAL" clId="{4531E013-473D-4648-911B-96B8DADA2326}" dt="2024-01-16T07:27:32.420" v="2132" actId="26606"/>
          <ac:grpSpMkLst>
            <pc:docMk/>
            <pc:sldMk cId="259898714" sldId="299"/>
            <ac:grpSpMk id="13" creationId="{26176824-7946-6969-3841-DD5C101DF42D}"/>
          </ac:grpSpMkLst>
        </pc:grpChg>
        <pc:grpChg chg="add del">
          <ac:chgData name="PALANIAPPAN Devarajan" userId="0ccb0e75-6f62-4860-b5c8-e1d1cc272866" providerId="ADAL" clId="{4531E013-473D-4648-911B-96B8DADA2326}" dt="2024-01-16T07:28:18.947" v="2140" actId="26606"/>
          <ac:grpSpMkLst>
            <pc:docMk/>
            <pc:sldMk cId="259898714" sldId="299"/>
            <ac:grpSpMk id="24" creationId="{5FE9FE4C-C9E0-4C54-8010-EA9D29CD4D59}"/>
          </ac:grpSpMkLst>
        </pc:grpChg>
        <pc:picChg chg="mod">
          <ac:chgData name="PALANIAPPAN Devarajan" userId="0ccb0e75-6f62-4860-b5c8-e1d1cc272866" providerId="ADAL" clId="{4531E013-473D-4648-911B-96B8DADA2326}" dt="2024-01-16T07:28:18.947" v="2140" actId="26606"/>
          <ac:picMkLst>
            <pc:docMk/>
            <pc:sldMk cId="259898714" sldId="299"/>
            <ac:picMk id="3" creationId="{397A9B74-F95B-8AE0-69D9-5096AC9625D6}"/>
          </ac:picMkLst>
        </pc:picChg>
        <pc:cxnChg chg="add">
          <ac:chgData name="PALANIAPPAN Devarajan" userId="0ccb0e75-6f62-4860-b5c8-e1d1cc272866" providerId="ADAL" clId="{4531E013-473D-4648-911B-96B8DADA2326}" dt="2024-01-16T07:28:18.947" v="2140" actId="26606"/>
          <ac:cxnSpMkLst>
            <pc:docMk/>
            <pc:sldMk cId="259898714" sldId="299"/>
            <ac:cxnSpMk id="3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8227502" sldId="300"/>
        </pc:sldMkLst>
        <pc:spChg chg="add del">
          <ac:chgData name="PALANIAPPAN Devarajan" userId="0ccb0e75-6f62-4860-b5c8-e1d1cc272866" providerId="ADAL" clId="{4531E013-473D-4648-911B-96B8DADA2326}" dt="2024-01-16T07:36:23.210" v="2194" actId="26606"/>
          <ac:spMkLst>
            <pc:docMk/>
            <pc:sldMk cId="8227502" sldId="300"/>
            <ac:spMk id="62" creationId="{3DAD86CA-8235-409B-982B-5E7A033E2392}"/>
          </ac:spMkLst>
        </pc:spChg>
        <pc:spChg chg="add del">
          <ac:chgData name="PALANIAPPAN Devarajan" userId="0ccb0e75-6f62-4860-b5c8-e1d1cc272866" providerId="ADAL" clId="{4531E013-473D-4648-911B-96B8DADA2326}" dt="2024-01-16T07:36:23.210" v="2194" actId="26606"/>
          <ac:spMkLst>
            <pc:docMk/>
            <pc:sldMk cId="8227502" sldId="300"/>
            <ac:spMk id="64" creationId="{9F234FBA-3501-47B4-AE0C-AA4AFBC8F603}"/>
          </ac:spMkLst>
        </pc:spChg>
        <pc:spChg chg="add del">
          <ac:chgData name="PALANIAPPAN Devarajan" userId="0ccb0e75-6f62-4860-b5c8-e1d1cc272866" providerId="ADAL" clId="{4531E013-473D-4648-911B-96B8DADA2326}" dt="2024-01-16T07:36:23.210" v="2194" actId="26606"/>
          <ac:spMkLst>
            <pc:docMk/>
            <pc:sldMk cId="8227502" sldId="300"/>
            <ac:spMk id="66" creationId="{B5EF893B-0491-416E-9D33-BADE9600792A}"/>
          </ac:spMkLst>
        </pc:spChg>
        <pc:spChg chg="add">
          <ac:chgData name="PALANIAPPAN Devarajan" userId="0ccb0e75-6f62-4860-b5c8-e1d1cc272866" providerId="ADAL" clId="{4531E013-473D-4648-911B-96B8DADA2326}" dt="2024-01-16T07:36:23.225" v="2195" actId="26606"/>
          <ac:spMkLst>
            <pc:docMk/>
            <pc:sldMk cId="8227502" sldId="300"/>
            <ac:spMk id="70" creationId="{6D5872A3-CFF8-4F36-8446-6F1B04585A91}"/>
          </ac:spMkLst>
        </pc:spChg>
        <pc:spChg chg="add">
          <ac:chgData name="PALANIAPPAN Devarajan" userId="0ccb0e75-6f62-4860-b5c8-e1d1cc272866" providerId="ADAL" clId="{4531E013-473D-4648-911B-96B8DADA2326}" dt="2024-01-16T07:36:23.225" v="2195" actId="26606"/>
          <ac:spMkLst>
            <pc:docMk/>
            <pc:sldMk cId="8227502" sldId="300"/>
            <ac:spMk id="73" creationId="{5E2C537D-FECA-4C7F-A65B-F82518B3A196}"/>
          </ac:spMkLst>
        </pc:spChg>
        <pc:grpChg chg="add del">
          <ac:chgData name="PALANIAPPAN Devarajan" userId="0ccb0e75-6f62-4860-b5c8-e1d1cc272866" providerId="ADAL" clId="{4531E013-473D-4648-911B-96B8DADA2326}" dt="2024-01-16T07:36:23.225" v="2195" actId="26606"/>
          <ac:grpSpMkLst>
            <pc:docMk/>
            <pc:sldMk cId="8227502" sldId="300"/>
            <ac:grpSpMk id="55" creationId="{26176824-7946-6969-3841-DD5C101DF42D}"/>
          </ac:grpSpMkLst>
        </pc:grpChg>
        <pc:grpChg chg="add">
          <ac:chgData name="PALANIAPPAN Devarajan" userId="0ccb0e75-6f62-4860-b5c8-e1d1cc272866" providerId="ADAL" clId="{4531E013-473D-4648-911B-96B8DADA2326}" dt="2024-01-16T07:36:23.225" v="2195" actId="26606"/>
          <ac:grpSpMkLst>
            <pc:docMk/>
            <pc:sldMk cId="8227502" sldId="300"/>
            <ac:grpSpMk id="71" creationId="{47EC0934-1503-4296-A688-FC4E83E3F60F}"/>
          </ac:grpSpMkLst>
        </pc:grpChg>
        <pc:picChg chg="mod">
          <ac:chgData name="PALANIAPPAN Devarajan" userId="0ccb0e75-6f62-4860-b5c8-e1d1cc272866" providerId="ADAL" clId="{4531E013-473D-4648-911B-96B8DADA2326}" dt="2024-01-16T07:36:23.225" v="2195" actId="26606"/>
          <ac:picMkLst>
            <pc:docMk/>
            <pc:sldMk cId="8227502" sldId="300"/>
            <ac:picMk id="3" creationId="{E516D7B5-0D6E-1236-D580-931EFB4423F2}"/>
          </ac:picMkLst>
        </pc:picChg>
        <pc:cxnChg chg="add del">
          <ac:chgData name="PALANIAPPAN Devarajan" userId="0ccb0e75-6f62-4860-b5c8-e1d1cc272866" providerId="ADAL" clId="{4531E013-473D-4648-911B-96B8DADA2326}" dt="2024-01-16T07:36:23.210" v="2194" actId="26606"/>
          <ac:cxnSpMkLst>
            <pc:docMk/>
            <pc:sldMk cId="8227502" sldId="300"/>
            <ac:cxnSpMk id="68" creationId="{469F4FF8-F8B0-4630-BA1B-0D8B324CD5FF}"/>
          </ac:cxnSpMkLst>
        </pc:cxnChg>
      </pc:sldChg>
      <pc:sldChg chg="modSp mod modTransition">
        <pc:chgData name="PALANIAPPAN Devarajan" userId="0ccb0e75-6f62-4860-b5c8-e1d1cc272866" providerId="ADAL" clId="{4531E013-473D-4648-911B-96B8DADA2326}" dt="2024-01-16T12:48:08.127" v="3130"/>
        <pc:sldMkLst>
          <pc:docMk/>
          <pc:sldMk cId="3209124286" sldId="303"/>
        </pc:sldMkLst>
        <pc:picChg chg="mod">
          <ac:chgData name="PALANIAPPAN Devarajan" userId="0ccb0e75-6f62-4860-b5c8-e1d1cc272866" providerId="ADAL" clId="{4531E013-473D-4648-911B-96B8DADA2326}" dt="2024-01-16T09:28:13.221" v="2381" actId="1076"/>
          <ac:picMkLst>
            <pc:docMk/>
            <pc:sldMk cId="3209124286" sldId="303"/>
            <ac:picMk id="3" creationId="{23872EEB-571B-D41C-7002-6D52C9274246}"/>
          </ac:picMkLst>
        </pc:picChg>
      </pc:sldChg>
      <pc:sldChg chg="addSp delSp modSp mod modTransition setBg">
        <pc:chgData name="PALANIAPPAN Devarajan" userId="0ccb0e75-6f62-4860-b5c8-e1d1cc272866" providerId="ADAL" clId="{4531E013-473D-4648-911B-96B8DADA2326}" dt="2024-01-16T12:48:08.127" v="3130"/>
        <pc:sldMkLst>
          <pc:docMk/>
          <pc:sldMk cId="2147330212" sldId="304"/>
        </pc:sldMkLst>
        <pc:spChg chg="add del">
          <ac:chgData name="PALANIAPPAN Devarajan" userId="0ccb0e75-6f62-4860-b5c8-e1d1cc272866" providerId="ADAL" clId="{4531E013-473D-4648-911B-96B8DADA2326}" dt="2024-01-16T09:27:42.201" v="2376" actId="26606"/>
          <ac:spMkLst>
            <pc:docMk/>
            <pc:sldMk cId="2147330212" sldId="304"/>
            <ac:spMk id="9" creationId="{2215C6C6-E45C-4179-9FC1-E8A4C1D47430}"/>
          </ac:spMkLst>
        </pc:spChg>
        <pc:spChg chg="add del">
          <ac:chgData name="PALANIAPPAN Devarajan" userId="0ccb0e75-6f62-4860-b5c8-e1d1cc272866" providerId="ADAL" clId="{4531E013-473D-4648-911B-96B8DADA2326}" dt="2024-01-16T09:27:42.201" v="2376" actId="26606"/>
          <ac:spMkLst>
            <pc:docMk/>
            <pc:sldMk cId="2147330212" sldId="304"/>
            <ac:spMk id="18" creationId="{3776B14B-F2F4-4825-8DA8-8C7A0F2B3960}"/>
          </ac:spMkLst>
        </pc:spChg>
        <pc:grpChg chg="add del">
          <ac:chgData name="PALANIAPPAN Devarajan" userId="0ccb0e75-6f62-4860-b5c8-e1d1cc272866" providerId="ADAL" clId="{4531E013-473D-4648-911B-96B8DADA2326}" dt="2024-01-16T09:27:42.201" v="2376" actId="26606"/>
          <ac:grpSpMkLst>
            <pc:docMk/>
            <pc:sldMk cId="2147330212" sldId="304"/>
            <ac:grpSpMk id="14" creationId="{5FE9FE4C-C9E0-4C54-8010-EA9D29CD4D59}"/>
          </ac:grpSpMkLst>
        </pc:grpChg>
        <pc:picChg chg="mod">
          <ac:chgData name="PALANIAPPAN Devarajan" userId="0ccb0e75-6f62-4860-b5c8-e1d1cc272866" providerId="ADAL" clId="{4531E013-473D-4648-911B-96B8DADA2326}" dt="2024-01-16T09:27:50.566" v="2377" actId="1076"/>
          <ac:picMkLst>
            <pc:docMk/>
            <pc:sldMk cId="2147330212" sldId="304"/>
            <ac:picMk id="7" creationId="{B35F31CC-2070-0177-EC57-177CE7B3F61C}"/>
          </ac:picMkLst>
        </pc:picChg>
      </pc:sldChg>
      <pc:sldChg chg="addSp delSp modSp mod modTransition setBg">
        <pc:chgData name="PALANIAPPAN Devarajan" userId="0ccb0e75-6f62-4860-b5c8-e1d1cc272866" providerId="ADAL" clId="{4531E013-473D-4648-911B-96B8DADA2326}" dt="2024-01-16T12:48:08.127" v="3130"/>
        <pc:sldMkLst>
          <pc:docMk/>
          <pc:sldMk cId="3436762253" sldId="305"/>
        </pc:sldMkLst>
        <pc:spChg chg="add del">
          <ac:chgData name="PALANIAPPAN Devarajan" userId="0ccb0e75-6f62-4860-b5c8-e1d1cc272866" providerId="ADAL" clId="{4531E013-473D-4648-911B-96B8DADA2326}" dt="2024-01-16T07:27:44.185" v="2133" actId="26606"/>
          <ac:spMkLst>
            <pc:docMk/>
            <pc:sldMk cId="3436762253" sldId="305"/>
            <ac:spMk id="22" creationId="{63644BFD-D22E-4019-B666-387DA51AEAFD}"/>
          </ac:spMkLst>
        </pc:spChg>
        <pc:spChg chg="add del">
          <ac:chgData name="PALANIAPPAN Devarajan" userId="0ccb0e75-6f62-4860-b5c8-e1d1cc272866" providerId="ADAL" clId="{4531E013-473D-4648-911B-96B8DADA2326}" dt="2024-01-16T07:27:44.185" v="2133" actId="26606"/>
          <ac:spMkLst>
            <pc:docMk/>
            <pc:sldMk cId="3436762253" sldId="305"/>
            <ac:spMk id="28" creationId="{3776B14B-F2F4-4825-8DA8-8C7A0F2B3960}"/>
          </ac:spMkLst>
        </pc:spChg>
        <pc:spChg chg="add">
          <ac:chgData name="PALANIAPPAN Devarajan" userId="0ccb0e75-6f62-4860-b5c8-e1d1cc272866" providerId="ADAL" clId="{4531E013-473D-4648-911B-96B8DADA2326}" dt="2024-01-16T07:27:44.185" v="2133" actId="26606"/>
          <ac:spMkLst>
            <pc:docMk/>
            <pc:sldMk cId="3436762253" sldId="305"/>
            <ac:spMk id="33" creationId="{3DAD86CA-8235-409B-982B-5E7A033E2392}"/>
          </ac:spMkLst>
        </pc:spChg>
        <pc:spChg chg="add">
          <ac:chgData name="PALANIAPPAN Devarajan" userId="0ccb0e75-6f62-4860-b5c8-e1d1cc272866" providerId="ADAL" clId="{4531E013-473D-4648-911B-96B8DADA2326}" dt="2024-01-16T07:27:44.185" v="2133" actId="26606"/>
          <ac:spMkLst>
            <pc:docMk/>
            <pc:sldMk cId="3436762253" sldId="305"/>
            <ac:spMk id="35" creationId="{9F234FBA-3501-47B4-AE0C-AA4AFBC8F603}"/>
          </ac:spMkLst>
        </pc:spChg>
        <pc:spChg chg="add">
          <ac:chgData name="PALANIAPPAN Devarajan" userId="0ccb0e75-6f62-4860-b5c8-e1d1cc272866" providerId="ADAL" clId="{4531E013-473D-4648-911B-96B8DADA2326}" dt="2024-01-16T07:27:44.185" v="2133" actId="26606"/>
          <ac:spMkLst>
            <pc:docMk/>
            <pc:sldMk cId="3436762253" sldId="305"/>
            <ac:spMk id="37" creationId="{B5EF893B-0491-416E-9D33-BADE9600792A}"/>
          </ac:spMkLst>
        </pc:spChg>
        <pc:grpChg chg="del">
          <ac:chgData name="PALANIAPPAN Devarajan" userId="0ccb0e75-6f62-4860-b5c8-e1d1cc272866" providerId="ADAL" clId="{4531E013-473D-4648-911B-96B8DADA2326}" dt="2024-01-16T07:27:06.186" v="2128" actId="26606"/>
          <ac:grpSpMkLst>
            <pc:docMk/>
            <pc:sldMk cId="3436762253" sldId="305"/>
            <ac:grpSpMk id="13" creationId="{26176824-7946-6969-3841-DD5C101DF42D}"/>
          </ac:grpSpMkLst>
        </pc:grpChg>
        <pc:grpChg chg="add del">
          <ac:chgData name="PALANIAPPAN Devarajan" userId="0ccb0e75-6f62-4860-b5c8-e1d1cc272866" providerId="ADAL" clId="{4531E013-473D-4648-911B-96B8DADA2326}" dt="2024-01-16T07:27:44.185" v="2133" actId="26606"/>
          <ac:grpSpMkLst>
            <pc:docMk/>
            <pc:sldMk cId="3436762253" sldId="305"/>
            <ac:grpSpMk id="24" creationId="{5FE9FE4C-C9E0-4C54-8010-EA9D29CD4D59}"/>
          </ac:grpSpMkLst>
        </pc:grpChg>
        <pc:picChg chg="mod">
          <ac:chgData name="PALANIAPPAN Devarajan" userId="0ccb0e75-6f62-4860-b5c8-e1d1cc272866" providerId="ADAL" clId="{4531E013-473D-4648-911B-96B8DADA2326}" dt="2024-01-16T07:27:44.185" v="2133" actId="26606"/>
          <ac:picMkLst>
            <pc:docMk/>
            <pc:sldMk cId="3436762253" sldId="305"/>
            <ac:picMk id="3" creationId="{1D578933-3E69-71B4-CFDD-99630E94314A}"/>
          </ac:picMkLst>
        </pc:picChg>
        <pc:cxnChg chg="add">
          <ac:chgData name="PALANIAPPAN Devarajan" userId="0ccb0e75-6f62-4860-b5c8-e1d1cc272866" providerId="ADAL" clId="{4531E013-473D-4648-911B-96B8DADA2326}" dt="2024-01-16T07:27:44.185" v="2133" actId="26606"/>
          <ac:cxnSpMkLst>
            <pc:docMk/>
            <pc:sldMk cId="3436762253" sldId="305"/>
            <ac:cxnSpMk id="39"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2417409852" sldId="306"/>
        </pc:sldMkLst>
        <pc:spChg chg="add mod">
          <ac:chgData name="PALANIAPPAN Devarajan" userId="0ccb0e75-6f62-4860-b5c8-e1d1cc272866" providerId="ADAL" clId="{4531E013-473D-4648-911B-96B8DADA2326}" dt="2024-01-06T12:31:40.879" v="1028" actId="1076"/>
          <ac:spMkLst>
            <pc:docMk/>
            <pc:sldMk cId="2417409852" sldId="306"/>
            <ac:spMk id="2" creationId="{DB0F7D8C-8360-EB2E-8A39-9A5611D18848}"/>
          </ac:spMkLst>
        </pc:spChg>
        <pc:spChg chg="add del mod">
          <ac:chgData name="PALANIAPPAN Devarajan" userId="0ccb0e75-6f62-4860-b5c8-e1d1cc272866" providerId="ADAL" clId="{4531E013-473D-4648-911B-96B8DADA2326}" dt="2024-01-06T12:14:03.784" v="962"/>
          <ac:spMkLst>
            <pc:docMk/>
            <pc:sldMk cId="2417409852" sldId="306"/>
            <ac:spMk id="3" creationId="{3D965356-E5F4-61F0-A31E-A82C27F1EDEC}"/>
          </ac:spMkLst>
        </pc:spChg>
        <pc:spChg chg="add del mod">
          <ac:chgData name="PALANIAPPAN Devarajan" userId="0ccb0e75-6f62-4860-b5c8-e1d1cc272866" providerId="ADAL" clId="{4531E013-473D-4648-911B-96B8DADA2326}" dt="2024-01-16T11:02:33.971" v="2997" actId="26606"/>
          <ac:spMkLst>
            <pc:docMk/>
            <pc:sldMk cId="2417409852" sldId="306"/>
            <ac:spMk id="4" creationId="{3EEA6FC1-38F8-7491-E6A6-1476E7ED57EC}"/>
          </ac:spMkLst>
        </pc:spChg>
        <pc:spChg chg="add mod">
          <ac:chgData name="PALANIAPPAN Devarajan" userId="0ccb0e75-6f62-4860-b5c8-e1d1cc272866" providerId="ADAL" clId="{4531E013-473D-4648-911B-96B8DADA2326}" dt="2024-01-06T12:21:44.821" v="972" actId="21"/>
          <ac:spMkLst>
            <pc:docMk/>
            <pc:sldMk cId="2417409852" sldId="306"/>
            <ac:spMk id="6" creationId="{552E42BD-F8E9-BC90-FF93-304518BB2282}"/>
          </ac:spMkLst>
        </pc:spChg>
        <pc:spChg chg="add del">
          <ac:chgData name="PALANIAPPAN Devarajan" userId="0ccb0e75-6f62-4860-b5c8-e1d1cc272866" providerId="ADAL" clId="{4531E013-473D-4648-911B-96B8DADA2326}" dt="2024-01-06T12:23:40.895" v="982"/>
          <ac:spMkLst>
            <pc:docMk/>
            <pc:sldMk cId="2417409852" sldId="306"/>
            <ac:spMk id="7" creationId="{F2C0AC77-35B4-1EA8-1E49-AEDE57171B48}"/>
          </ac:spMkLst>
        </pc:spChg>
        <pc:spChg chg="add mod">
          <ac:chgData name="PALANIAPPAN Devarajan" userId="0ccb0e75-6f62-4860-b5c8-e1d1cc272866" providerId="ADAL" clId="{4531E013-473D-4648-911B-96B8DADA2326}" dt="2024-01-06T12:24:01.620" v="984" actId="21"/>
          <ac:spMkLst>
            <pc:docMk/>
            <pc:sldMk cId="2417409852" sldId="306"/>
            <ac:spMk id="8" creationId="{95D13252-D645-6A8E-638E-AD09AB762767}"/>
          </ac:spMkLst>
        </pc:spChg>
        <pc:spChg chg="add del mod">
          <ac:chgData name="PALANIAPPAN Devarajan" userId="0ccb0e75-6f62-4860-b5c8-e1d1cc272866" providerId="ADAL" clId="{4531E013-473D-4648-911B-96B8DADA2326}" dt="2024-01-06T12:30:00.372" v="994" actId="21"/>
          <ac:spMkLst>
            <pc:docMk/>
            <pc:sldMk cId="2417409852" sldId="306"/>
            <ac:spMk id="9" creationId="{F397DE28-3527-AE1B-0089-4A79DA4719A7}"/>
          </ac:spMkLst>
        </pc:spChg>
        <pc:graphicFrameChg chg="add del">
          <ac:chgData name="PALANIAPPAN Devarajan" userId="0ccb0e75-6f62-4860-b5c8-e1d1cc272866" providerId="ADAL" clId="{4531E013-473D-4648-911B-96B8DADA2326}" dt="2024-01-16T11:01:21.616" v="2977" actId="26606"/>
          <ac:graphicFrameMkLst>
            <pc:docMk/>
            <pc:sldMk cId="2417409852" sldId="306"/>
            <ac:graphicFrameMk id="16" creationId="{B9560C31-A4B2-4DEF-72DA-4233AEFEE1C1}"/>
          </ac:graphicFrameMkLst>
        </pc:graphicFrameChg>
        <pc:graphicFrameChg chg="add del">
          <ac:chgData name="PALANIAPPAN Devarajan" userId="0ccb0e75-6f62-4860-b5c8-e1d1cc272866" providerId="ADAL" clId="{4531E013-473D-4648-911B-96B8DADA2326}" dt="2024-01-16T11:01:31.804" v="2979" actId="26606"/>
          <ac:graphicFrameMkLst>
            <pc:docMk/>
            <pc:sldMk cId="2417409852" sldId="306"/>
            <ac:graphicFrameMk id="17" creationId="{6ED4B42E-44BC-6F24-34E1-AB38968F08FA}"/>
          </ac:graphicFrameMkLst>
        </pc:graphicFrameChg>
        <pc:graphicFrameChg chg="add del">
          <ac:chgData name="PALANIAPPAN Devarajan" userId="0ccb0e75-6f62-4860-b5c8-e1d1cc272866" providerId="ADAL" clId="{4531E013-473D-4648-911B-96B8DADA2326}" dt="2024-01-16T11:02:01.136" v="2986" actId="26606"/>
          <ac:graphicFrameMkLst>
            <pc:docMk/>
            <pc:sldMk cId="2417409852" sldId="306"/>
            <ac:graphicFrameMk id="18" creationId="{5BDAE3A0-0A88-999A-894E-BEC1375D3D90}"/>
          </ac:graphicFrameMkLst>
        </pc:graphicFrameChg>
        <pc:graphicFrameChg chg="add del">
          <ac:chgData name="PALANIAPPAN Devarajan" userId="0ccb0e75-6f62-4860-b5c8-e1d1cc272866" providerId="ADAL" clId="{4531E013-473D-4648-911B-96B8DADA2326}" dt="2024-01-16T11:01:35.494" v="2981" actId="26606"/>
          <ac:graphicFrameMkLst>
            <pc:docMk/>
            <pc:sldMk cId="2417409852" sldId="306"/>
            <ac:graphicFrameMk id="19" creationId="{B9560C31-A4B2-4DEF-72DA-4233AEFEE1C1}"/>
          </ac:graphicFrameMkLst>
        </pc:graphicFrameChg>
        <pc:graphicFrameChg chg="add del">
          <ac:chgData name="PALANIAPPAN Devarajan" userId="0ccb0e75-6f62-4860-b5c8-e1d1cc272866" providerId="ADAL" clId="{4531E013-473D-4648-911B-96B8DADA2326}" dt="2024-01-16T11:02:05.133" v="2988" actId="26606"/>
          <ac:graphicFrameMkLst>
            <pc:docMk/>
            <pc:sldMk cId="2417409852" sldId="306"/>
            <ac:graphicFrameMk id="20" creationId="{5BDAE3A0-0A88-999A-894E-BEC1375D3D90}"/>
          </ac:graphicFrameMkLst>
        </pc:graphicFrameChg>
        <pc:graphicFrameChg chg="add del">
          <ac:chgData name="PALANIAPPAN Devarajan" userId="0ccb0e75-6f62-4860-b5c8-e1d1cc272866" providerId="ADAL" clId="{4531E013-473D-4648-911B-96B8DADA2326}" dt="2024-01-16T11:01:41.692" v="2983" actId="26606"/>
          <ac:graphicFrameMkLst>
            <pc:docMk/>
            <pc:sldMk cId="2417409852" sldId="306"/>
            <ac:graphicFrameMk id="21" creationId="{6ED4B42E-44BC-6F24-34E1-AB38968F08FA}"/>
          </ac:graphicFrameMkLst>
        </pc:graphicFrameChg>
        <pc:graphicFrameChg chg="add del">
          <ac:chgData name="PALANIAPPAN Devarajan" userId="0ccb0e75-6f62-4860-b5c8-e1d1cc272866" providerId="ADAL" clId="{4531E013-473D-4648-911B-96B8DADA2326}" dt="2024-01-16T11:02:11.362" v="2990" actId="26606"/>
          <ac:graphicFrameMkLst>
            <pc:docMk/>
            <pc:sldMk cId="2417409852" sldId="306"/>
            <ac:graphicFrameMk id="22" creationId="{5BDAE3A0-0A88-999A-894E-BEC1375D3D90}"/>
          </ac:graphicFrameMkLst>
        </pc:graphicFrameChg>
        <pc:graphicFrameChg chg="add del">
          <ac:chgData name="PALANIAPPAN Devarajan" userId="0ccb0e75-6f62-4860-b5c8-e1d1cc272866" providerId="ADAL" clId="{4531E013-473D-4648-911B-96B8DADA2326}" dt="2024-01-16T11:02:18.816" v="2992" actId="26606"/>
          <ac:graphicFrameMkLst>
            <pc:docMk/>
            <pc:sldMk cId="2417409852" sldId="306"/>
            <ac:graphicFrameMk id="23" creationId="{4AF36AFA-93E7-F9D5-6998-B946CF466E84}"/>
          </ac:graphicFrameMkLst>
        </pc:graphicFrameChg>
        <pc:graphicFrameChg chg="add del">
          <ac:chgData name="PALANIAPPAN Devarajan" userId="0ccb0e75-6f62-4860-b5c8-e1d1cc272866" providerId="ADAL" clId="{4531E013-473D-4648-911B-96B8DADA2326}" dt="2024-01-16T11:02:33.971" v="2997" actId="26606"/>
          <ac:graphicFrameMkLst>
            <pc:docMk/>
            <pc:sldMk cId="2417409852" sldId="306"/>
            <ac:graphicFrameMk id="25" creationId="{5BDAE3A0-0A88-999A-894E-BEC1375D3D90}"/>
          </ac:graphicFrameMkLst>
        </pc:graphicFrameChg>
        <pc:picChg chg="add del mod">
          <ac:chgData name="PALANIAPPAN Devarajan" userId="0ccb0e75-6f62-4860-b5c8-e1d1cc272866" providerId="ADAL" clId="{4531E013-473D-4648-911B-96B8DADA2326}" dt="2024-01-16T11:02:33.500" v="2996" actId="1076"/>
          <ac:picMkLst>
            <pc:docMk/>
            <pc:sldMk cId="2417409852" sldId="306"/>
            <ac:picMk id="5" creationId="{E3CB80B7-94B6-4BAA-A06D-60B0CCABDEB5}"/>
          </ac:picMkLst>
        </pc:picChg>
      </pc:sldChg>
      <pc:sldChg chg="addSp delSp modSp mod modTransition setBg">
        <pc:chgData name="PALANIAPPAN Devarajan" userId="0ccb0e75-6f62-4860-b5c8-e1d1cc272866" providerId="ADAL" clId="{4531E013-473D-4648-911B-96B8DADA2326}" dt="2024-01-16T12:48:08.127" v="3130"/>
        <pc:sldMkLst>
          <pc:docMk/>
          <pc:sldMk cId="1496175665" sldId="307"/>
        </pc:sldMkLst>
        <pc:spChg chg="add del mod">
          <ac:chgData name="PALANIAPPAN Devarajan" userId="0ccb0e75-6f62-4860-b5c8-e1d1cc272866" providerId="ADAL" clId="{4531E013-473D-4648-911B-96B8DADA2326}" dt="2024-01-06T12:38:45.261" v="1119" actId="21"/>
          <ac:spMkLst>
            <pc:docMk/>
            <pc:sldMk cId="1496175665" sldId="307"/>
            <ac:spMk id="2" creationId="{CC03456C-C311-92DB-3753-1FC0D0ACFA16}"/>
          </ac:spMkLst>
        </pc:spChg>
        <pc:spChg chg="add del mod">
          <ac:chgData name="PALANIAPPAN Devarajan" userId="0ccb0e75-6f62-4860-b5c8-e1d1cc272866" providerId="ADAL" clId="{4531E013-473D-4648-911B-96B8DADA2326}" dt="2024-01-16T10:48:13.539" v="2906" actId="478"/>
          <ac:spMkLst>
            <pc:docMk/>
            <pc:sldMk cId="1496175665" sldId="307"/>
            <ac:spMk id="4" creationId="{9C6C1905-12FA-BC9B-B18F-80B23C012443}"/>
          </ac:spMkLst>
        </pc:spChg>
        <pc:spChg chg="add mod">
          <ac:chgData name="PALANIAPPAN Devarajan" userId="0ccb0e75-6f62-4860-b5c8-e1d1cc272866" providerId="ADAL" clId="{4531E013-473D-4648-911B-96B8DADA2326}" dt="2024-01-06T12:36:08.433" v="1102" actId="21"/>
          <ac:spMkLst>
            <pc:docMk/>
            <pc:sldMk cId="1496175665" sldId="307"/>
            <ac:spMk id="5" creationId="{002A0C92-EEAD-CD74-C7C0-F297D196E5D8}"/>
          </ac:spMkLst>
        </pc:spChg>
        <pc:spChg chg="add del">
          <ac:chgData name="PALANIAPPAN Devarajan" userId="0ccb0e75-6f62-4860-b5c8-e1d1cc272866" providerId="ADAL" clId="{4531E013-473D-4648-911B-96B8DADA2326}" dt="2024-01-16T10:50:54.116" v="2935" actId="26606"/>
          <ac:spMkLst>
            <pc:docMk/>
            <pc:sldMk cId="1496175665" sldId="307"/>
            <ac:spMk id="17" creationId="{3DAD86CA-8235-409B-982B-5E7A033E2392}"/>
          </ac:spMkLst>
        </pc:spChg>
        <pc:spChg chg="add del">
          <ac:chgData name="PALANIAPPAN Devarajan" userId="0ccb0e75-6f62-4860-b5c8-e1d1cc272866" providerId="ADAL" clId="{4531E013-473D-4648-911B-96B8DADA2326}" dt="2024-01-16T10:50:54.116" v="2935" actId="26606"/>
          <ac:spMkLst>
            <pc:docMk/>
            <pc:sldMk cId="1496175665" sldId="307"/>
            <ac:spMk id="19" creationId="{9F234FBA-3501-47B4-AE0C-AA4AFBC8F603}"/>
          </ac:spMkLst>
        </pc:spChg>
        <pc:spChg chg="add del">
          <ac:chgData name="PALANIAPPAN Devarajan" userId="0ccb0e75-6f62-4860-b5c8-e1d1cc272866" providerId="ADAL" clId="{4531E013-473D-4648-911B-96B8DADA2326}" dt="2024-01-16T10:50:54.116" v="2935" actId="26606"/>
          <ac:spMkLst>
            <pc:docMk/>
            <pc:sldMk cId="1496175665" sldId="307"/>
            <ac:spMk id="21" creationId="{B5EF893B-0491-416E-9D33-BADE9600792A}"/>
          </ac:spMkLst>
        </pc:spChg>
        <pc:spChg chg="add">
          <ac:chgData name="PALANIAPPAN Devarajan" userId="0ccb0e75-6f62-4860-b5c8-e1d1cc272866" providerId="ADAL" clId="{4531E013-473D-4648-911B-96B8DADA2326}" dt="2024-01-16T10:50:54.116" v="2935" actId="26606"/>
          <ac:spMkLst>
            <pc:docMk/>
            <pc:sldMk cId="1496175665" sldId="307"/>
            <ac:spMk id="28" creationId="{2215C6C6-E45C-4179-9FC1-E8A4C1D47430}"/>
          </ac:spMkLst>
        </pc:spChg>
        <pc:spChg chg="add">
          <ac:chgData name="PALANIAPPAN Devarajan" userId="0ccb0e75-6f62-4860-b5c8-e1d1cc272866" providerId="ADAL" clId="{4531E013-473D-4648-911B-96B8DADA2326}" dt="2024-01-16T10:50:54.116" v="2935" actId="26606"/>
          <ac:spMkLst>
            <pc:docMk/>
            <pc:sldMk cId="1496175665" sldId="307"/>
            <ac:spMk id="34" creationId="{3776B14B-F2F4-4825-8DA8-8C7A0F2B3960}"/>
          </ac:spMkLst>
        </pc:spChg>
        <pc:grpChg chg="del">
          <ac:chgData name="PALANIAPPAN Devarajan" userId="0ccb0e75-6f62-4860-b5c8-e1d1cc272866" providerId="ADAL" clId="{4531E013-473D-4648-911B-96B8DADA2326}" dt="2024-01-16T10:48:07.065" v="2903" actId="26606"/>
          <ac:grpSpMkLst>
            <pc:docMk/>
            <pc:sldMk cId="1496175665" sldId="307"/>
            <ac:grpSpMk id="8" creationId="{26176824-7946-6969-3841-DD5C101DF42D}"/>
          </ac:grpSpMkLst>
        </pc:grpChg>
        <pc:grpChg chg="add">
          <ac:chgData name="PALANIAPPAN Devarajan" userId="0ccb0e75-6f62-4860-b5c8-e1d1cc272866" providerId="ADAL" clId="{4531E013-473D-4648-911B-96B8DADA2326}" dt="2024-01-16T10:50:54.116" v="2935" actId="26606"/>
          <ac:grpSpMkLst>
            <pc:docMk/>
            <pc:sldMk cId="1496175665" sldId="307"/>
            <ac:grpSpMk id="30" creationId="{5FE9FE4C-C9E0-4C54-8010-EA9D29CD4D59}"/>
          </ac:grpSpMkLst>
        </pc:grpChg>
        <pc:picChg chg="mod">
          <ac:chgData name="PALANIAPPAN Devarajan" userId="0ccb0e75-6f62-4860-b5c8-e1d1cc272866" providerId="ADAL" clId="{4531E013-473D-4648-911B-96B8DADA2326}" dt="2024-01-16T10:51:15.977" v="2940" actId="1076"/>
          <ac:picMkLst>
            <pc:docMk/>
            <pc:sldMk cId="1496175665" sldId="307"/>
            <ac:picMk id="3" creationId="{DC08F0CD-3662-A752-9814-0FD4179A9EBB}"/>
          </ac:picMkLst>
        </pc:picChg>
        <pc:cxnChg chg="add del">
          <ac:chgData name="PALANIAPPAN Devarajan" userId="0ccb0e75-6f62-4860-b5c8-e1d1cc272866" providerId="ADAL" clId="{4531E013-473D-4648-911B-96B8DADA2326}" dt="2024-01-16T10:50:54.116" v="2935" actId="26606"/>
          <ac:cxnSpMkLst>
            <pc:docMk/>
            <pc:sldMk cId="1496175665" sldId="30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243155269" sldId="308"/>
        </pc:sldMkLst>
        <pc:spChg chg="add del">
          <ac:chgData name="PALANIAPPAN Devarajan" userId="0ccb0e75-6f62-4860-b5c8-e1d1cc272866" providerId="ADAL" clId="{4531E013-473D-4648-911B-96B8DADA2326}" dt="2024-01-16T10:50:33.946" v="2932" actId="26606"/>
          <ac:spMkLst>
            <pc:docMk/>
            <pc:sldMk cId="3243155269" sldId="308"/>
            <ac:spMk id="17" creationId="{3DAD86CA-8235-409B-982B-5E7A033E2392}"/>
          </ac:spMkLst>
        </pc:spChg>
        <pc:spChg chg="add del">
          <ac:chgData name="PALANIAPPAN Devarajan" userId="0ccb0e75-6f62-4860-b5c8-e1d1cc272866" providerId="ADAL" clId="{4531E013-473D-4648-911B-96B8DADA2326}" dt="2024-01-16T10:50:33.946" v="2932" actId="26606"/>
          <ac:spMkLst>
            <pc:docMk/>
            <pc:sldMk cId="3243155269" sldId="308"/>
            <ac:spMk id="19" creationId="{9F234FBA-3501-47B4-AE0C-AA4AFBC8F603}"/>
          </ac:spMkLst>
        </pc:spChg>
        <pc:spChg chg="add del">
          <ac:chgData name="PALANIAPPAN Devarajan" userId="0ccb0e75-6f62-4860-b5c8-e1d1cc272866" providerId="ADAL" clId="{4531E013-473D-4648-911B-96B8DADA2326}" dt="2024-01-16T10:50:33.946" v="2932" actId="26606"/>
          <ac:spMkLst>
            <pc:docMk/>
            <pc:sldMk cId="3243155269" sldId="308"/>
            <ac:spMk id="21" creationId="{B5EF893B-0491-416E-9D33-BADE9600792A}"/>
          </ac:spMkLst>
        </pc:spChg>
        <pc:spChg chg="add">
          <ac:chgData name="PALANIAPPAN Devarajan" userId="0ccb0e75-6f62-4860-b5c8-e1d1cc272866" providerId="ADAL" clId="{4531E013-473D-4648-911B-96B8DADA2326}" dt="2024-01-16T10:50:33.946" v="2932" actId="26606"/>
          <ac:spMkLst>
            <pc:docMk/>
            <pc:sldMk cId="3243155269" sldId="308"/>
            <ac:spMk id="28" creationId="{63644BFD-D22E-4019-B666-387DA51AEAFD}"/>
          </ac:spMkLst>
        </pc:spChg>
        <pc:spChg chg="add">
          <ac:chgData name="PALANIAPPAN Devarajan" userId="0ccb0e75-6f62-4860-b5c8-e1d1cc272866" providerId="ADAL" clId="{4531E013-473D-4648-911B-96B8DADA2326}" dt="2024-01-16T10:50:33.946" v="2932" actId="26606"/>
          <ac:spMkLst>
            <pc:docMk/>
            <pc:sldMk cId="3243155269" sldId="308"/>
            <ac:spMk id="34" creationId="{3776B14B-F2F4-4825-8DA8-8C7A0F2B3960}"/>
          </ac:spMkLst>
        </pc:spChg>
        <pc:grpChg chg="del">
          <ac:chgData name="PALANIAPPAN Devarajan" userId="0ccb0e75-6f62-4860-b5c8-e1d1cc272866" providerId="ADAL" clId="{4531E013-473D-4648-911B-96B8DADA2326}" dt="2024-01-16T10:49:02.717" v="2916" actId="26606"/>
          <ac:grpSpMkLst>
            <pc:docMk/>
            <pc:sldMk cId="3243155269" sldId="308"/>
            <ac:grpSpMk id="8" creationId="{26176824-7946-6969-3841-DD5C101DF42D}"/>
          </ac:grpSpMkLst>
        </pc:grpChg>
        <pc:grpChg chg="add">
          <ac:chgData name="PALANIAPPAN Devarajan" userId="0ccb0e75-6f62-4860-b5c8-e1d1cc272866" providerId="ADAL" clId="{4531E013-473D-4648-911B-96B8DADA2326}" dt="2024-01-16T10:50:33.946" v="2932" actId="26606"/>
          <ac:grpSpMkLst>
            <pc:docMk/>
            <pc:sldMk cId="3243155269" sldId="308"/>
            <ac:grpSpMk id="30" creationId="{5FE9FE4C-C9E0-4C54-8010-EA9D29CD4D59}"/>
          </ac:grpSpMkLst>
        </pc:grpChg>
        <pc:picChg chg="mod">
          <ac:chgData name="PALANIAPPAN Devarajan" userId="0ccb0e75-6f62-4860-b5c8-e1d1cc272866" providerId="ADAL" clId="{4531E013-473D-4648-911B-96B8DADA2326}" dt="2024-01-16T10:50:43.889" v="2934" actId="14100"/>
          <ac:picMkLst>
            <pc:docMk/>
            <pc:sldMk cId="3243155269" sldId="308"/>
            <ac:picMk id="3" creationId="{B74D127C-1E13-3CF8-F3E9-7C8BD085E324}"/>
          </ac:picMkLst>
        </pc:picChg>
        <pc:cxnChg chg="add del">
          <ac:chgData name="PALANIAPPAN Devarajan" userId="0ccb0e75-6f62-4860-b5c8-e1d1cc272866" providerId="ADAL" clId="{4531E013-473D-4648-911B-96B8DADA2326}" dt="2024-01-16T10:50:33.946" v="2932" actId="26606"/>
          <ac:cxnSpMkLst>
            <pc:docMk/>
            <pc:sldMk cId="3243155269" sldId="30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087343564" sldId="309"/>
        </pc:sldMkLst>
        <pc:spChg chg="add del">
          <ac:chgData name="PALANIAPPAN Devarajan" userId="0ccb0e75-6f62-4860-b5c8-e1d1cc272866" providerId="ADAL" clId="{4531E013-473D-4648-911B-96B8DADA2326}" dt="2024-01-16T07:27:19.036" v="2130" actId="26606"/>
          <ac:spMkLst>
            <pc:docMk/>
            <pc:sldMk cId="1087343564" sldId="309"/>
            <ac:spMk id="22" creationId="{3DAD86CA-8235-409B-982B-5E7A033E2392}"/>
          </ac:spMkLst>
        </pc:spChg>
        <pc:spChg chg="add del">
          <ac:chgData name="PALANIAPPAN Devarajan" userId="0ccb0e75-6f62-4860-b5c8-e1d1cc272866" providerId="ADAL" clId="{4531E013-473D-4648-911B-96B8DADA2326}" dt="2024-01-16T07:27:19.036" v="2130" actId="26606"/>
          <ac:spMkLst>
            <pc:docMk/>
            <pc:sldMk cId="1087343564" sldId="309"/>
            <ac:spMk id="24" creationId="{9F234FBA-3501-47B4-AE0C-AA4AFBC8F603}"/>
          </ac:spMkLst>
        </pc:spChg>
        <pc:spChg chg="add del">
          <ac:chgData name="PALANIAPPAN Devarajan" userId="0ccb0e75-6f62-4860-b5c8-e1d1cc272866" providerId="ADAL" clId="{4531E013-473D-4648-911B-96B8DADA2326}" dt="2024-01-16T07:27:19.036" v="2130" actId="26606"/>
          <ac:spMkLst>
            <pc:docMk/>
            <pc:sldMk cId="1087343564" sldId="309"/>
            <ac:spMk id="26" creationId="{B5EF893B-0491-416E-9D33-BADE9600792A}"/>
          </ac:spMkLst>
        </pc:spChg>
        <pc:spChg chg="add del">
          <ac:chgData name="PALANIAPPAN Devarajan" userId="0ccb0e75-6f62-4860-b5c8-e1d1cc272866" providerId="ADAL" clId="{4531E013-473D-4648-911B-96B8DADA2326}" dt="2024-01-16T07:28:14.506" v="2139" actId="26606"/>
          <ac:spMkLst>
            <pc:docMk/>
            <pc:sldMk cId="1087343564" sldId="309"/>
            <ac:spMk id="30" creationId="{63644BFD-D22E-4019-B666-387DA51AEAFD}"/>
          </ac:spMkLst>
        </pc:spChg>
        <pc:spChg chg="add del">
          <ac:chgData name="PALANIAPPAN Devarajan" userId="0ccb0e75-6f62-4860-b5c8-e1d1cc272866" providerId="ADAL" clId="{4531E013-473D-4648-911B-96B8DADA2326}" dt="2024-01-16T07:28:14.506" v="2139" actId="26606"/>
          <ac:spMkLst>
            <pc:docMk/>
            <pc:sldMk cId="1087343564" sldId="309"/>
            <ac:spMk id="33" creationId="{3776B14B-F2F4-4825-8DA8-8C7A0F2B3960}"/>
          </ac:spMkLst>
        </pc:spChg>
        <pc:spChg chg="add del">
          <ac:chgData name="PALANIAPPAN Devarajan" userId="0ccb0e75-6f62-4860-b5c8-e1d1cc272866" providerId="ADAL" clId="{4531E013-473D-4648-911B-96B8DADA2326}" dt="2024-01-16T07:28:13.421" v="2138" actId="26606"/>
          <ac:spMkLst>
            <pc:docMk/>
            <pc:sldMk cId="1087343564" sldId="309"/>
            <ac:spMk id="35" creationId="{3DAD86CA-8235-409B-982B-5E7A033E2392}"/>
          </ac:spMkLst>
        </pc:spChg>
        <pc:spChg chg="add del">
          <ac:chgData name="PALANIAPPAN Devarajan" userId="0ccb0e75-6f62-4860-b5c8-e1d1cc272866" providerId="ADAL" clId="{4531E013-473D-4648-911B-96B8DADA2326}" dt="2024-01-16T07:28:13.421" v="2138" actId="26606"/>
          <ac:spMkLst>
            <pc:docMk/>
            <pc:sldMk cId="1087343564" sldId="309"/>
            <ac:spMk id="36" creationId="{9F234FBA-3501-47B4-AE0C-AA4AFBC8F603}"/>
          </ac:spMkLst>
        </pc:spChg>
        <pc:spChg chg="add del">
          <ac:chgData name="PALANIAPPAN Devarajan" userId="0ccb0e75-6f62-4860-b5c8-e1d1cc272866" providerId="ADAL" clId="{4531E013-473D-4648-911B-96B8DADA2326}" dt="2024-01-16T07:28:13.421" v="2138" actId="26606"/>
          <ac:spMkLst>
            <pc:docMk/>
            <pc:sldMk cId="1087343564" sldId="309"/>
            <ac:spMk id="37" creationId="{B5EF893B-0491-416E-9D33-BADE9600792A}"/>
          </ac:spMkLst>
        </pc:spChg>
        <pc:spChg chg="add del">
          <ac:chgData name="PALANIAPPAN Devarajan" userId="0ccb0e75-6f62-4860-b5c8-e1d1cc272866" providerId="ADAL" clId="{4531E013-473D-4648-911B-96B8DADA2326}" dt="2024-01-16T07:28:05.916" v="2136" actId="26606"/>
          <ac:spMkLst>
            <pc:docMk/>
            <pc:sldMk cId="1087343564" sldId="309"/>
            <ac:spMk id="38"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0"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1"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2" creationId="{B5EF893B-0491-416E-9D33-BADE9600792A}"/>
          </ac:spMkLst>
        </pc:spChg>
        <pc:spChg chg="add">
          <ac:chgData name="PALANIAPPAN Devarajan" userId="0ccb0e75-6f62-4860-b5c8-e1d1cc272866" providerId="ADAL" clId="{4531E013-473D-4648-911B-96B8DADA2326}" dt="2024-01-16T07:28:14.506" v="2139" actId="26606"/>
          <ac:spMkLst>
            <pc:docMk/>
            <pc:sldMk cId="1087343564" sldId="309"/>
            <ac:spMk id="43"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5" creationId="{B5EF893B-0491-416E-9D33-BADE9600792A}"/>
          </ac:spMkLst>
        </pc:spChg>
        <pc:grpChg chg="add del">
          <ac:chgData name="PALANIAPPAN Devarajan" userId="0ccb0e75-6f62-4860-b5c8-e1d1cc272866" providerId="ADAL" clId="{4531E013-473D-4648-911B-96B8DADA2326}" dt="2024-01-16T07:27:19.052" v="2131" actId="26606"/>
          <ac:grpSpMkLst>
            <pc:docMk/>
            <pc:sldMk cId="1087343564" sldId="309"/>
            <ac:grpSpMk id="13" creationId="{26176824-7946-6969-3841-DD5C101DF42D}"/>
          </ac:grpSpMkLst>
        </pc:grpChg>
        <pc:grpChg chg="add del">
          <ac:chgData name="PALANIAPPAN Devarajan" userId="0ccb0e75-6f62-4860-b5c8-e1d1cc272866" providerId="ADAL" clId="{4531E013-473D-4648-911B-96B8DADA2326}" dt="2024-01-16T07:28:14.506" v="2139" actId="26606"/>
          <ac:grpSpMkLst>
            <pc:docMk/>
            <pc:sldMk cId="1087343564" sldId="309"/>
            <ac:grpSpMk id="31" creationId="{5FE9FE4C-C9E0-4C54-8010-EA9D29CD4D59}"/>
          </ac:grpSpMkLst>
        </pc:grpChg>
        <pc:picChg chg="mod">
          <ac:chgData name="PALANIAPPAN Devarajan" userId="0ccb0e75-6f62-4860-b5c8-e1d1cc272866" providerId="ADAL" clId="{4531E013-473D-4648-911B-96B8DADA2326}" dt="2024-01-16T07:28:14.506" v="2139" actId="26606"/>
          <ac:picMkLst>
            <pc:docMk/>
            <pc:sldMk cId="1087343564" sldId="309"/>
            <ac:picMk id="3" creationId="{E4E49F73-5DE0-0B6A-67D1-2606A3309C96}"/>
          </ac:picMkLst>
        </pc:picChg>
        <pc:cxnChg chg="add del">
          <ac:chgData name="PALANIAPPAN Devarajan" userId="0ccb0e75-6f62-4860-b5c8-e1d1cc272866" providerId="ADAL" clId="{4531E013-473D-4648-911B-96B8DADA2326}" dt="2024-01-16T07:27:19.036" v="2130" actId="26606"/>
          <ac:cxnSpMkLst>
            <pc:docMk/>
            <pc:sldMk cId="1087343564" sldId="309"/>
            <ac:cxnSpMk id="28" creationId="{469F4FF8-F8B0-4630-BA1B-0D8B324CD5FF}"/>
          </ac:cxnSpMkLst>
        </pc:cxnChg>
        <pc:cxnChg chg="add del">
          <ac:chgData name="PALANIAPPAN Devarajan" userId="0ccb0e75-6f62-4860-b5c8-e1d1cc272866" providerId="ADAL" clId="{4531E013-473D-4648-911B-96B8DADA2326}" dt="2024-01-16T07:28:13.421" v="2138" actId="26606"/>
          <ac:cxnSpMkLst>
            <pc:docMk/>
            <pc:sldMk cId="1087343564" sldId="309"/>
            <ac:cxnSpMk id="39" creationId="{469F4FF8-F8B0-4630-BA1B-0D8B324CD5FF}"/>
          </ac:cxnSpMkLst>
        </pc:cxnChg>
        <pc:cxnChg chg="add del">
          <ac:chgData name="PALANIAPPAN Devarajan" userId="0ccb0e75-6f62-4860-b5c8-e1d1cc272866" providerId="ADAL" clId="{4531E013-473D-4648-911B-96B8DADA2326}" dt="2024-01-16T07:28:05.916" v="2136" actId="26606"/>
          <ac:cxnSpMkLst>
            <pc:docMk/>
            <pc:sldMk cId="1087343564" sldId="309"/>
            <ac:cxnSpMk id="44" creationId="{469F4FF8-F8B0-4630-BA1B-0D8B324CD5FF}"/>
          </ac:cxnSpMkLst>
        </pc:cxnChg>
        <pc:cxnChg chg="add">
          <ac:chgData name="PALANIAPPAN Devarajan" userId="0ccb0e75-6f62-4860-b5c8-e1d1cc272866" providerId="ADAL" clId="{4531E013-473D-4648-911B-96B8DADA2326}" dt="2024-01-16T07:28:14.506" v="2139" actId="26606"/>
          <ac:cxnSpMkLst>
            <pc:docMk/>
            <pc:sldMk cId="1087343564" sldId="309"/>
            <ac:cxnSpMk id="46" creationId="{469F4FF8-F8B0-4630-BA1B-0D8B324CD5FF}"/>
          </ac:cxnSpMkLst>
        </pc:cxnChg>
      </pc:sldChg>
      <pc:sldChg chg="del modTransition">
        <pc:chgData name="PALANIAPPAN Devarajan" userId="0ccb0e75-6f62-4860-b5c8-e1d1cc272866" providerId="ADAL" clId="{4531E013-473D-4648-911B-96B8DADA2326}" dt="2024-01-16T06:07:39.710" v="1692" actId="47"/>
        <pc:sldMkLst>
          <pc:docMk/>
          <pc:sldMk cId="1028746635" sldId="310"/>
        </pc:sldMkLst>
      </pc:sldChg>
      <pc:sldChg chg="addSp delSp modSp mod modTransition setBg">
        <pc:chgData name="PALANIAPPAN Devarajan" userId="0ccb0e75-6f62-4860-b5c8-e1d1cc272866" providerId="ADAL" clId="{4531E013-473D-4648-911B-96B8DADA2326}" dt="2024-01-16T12:48:08.127" v="3130"/>
        <pc:sldMkLst>
          <pc:docMk/>
          <pc:sldMk cId="952720033" sldId="311"/>
        </pc:sldMkLst>
        <pc:spChg chg="add del">
          <ac:chgData name="PALANIAPPAN Devarajan" userId="0ccb0e75-6f62-4860-b5c8-e1d1cc272866" providerId="ADAL" clId="{4531E013-473D-4648-911B-96B8DADA2326}" dt="2024-01-16T07:24:07.835" v="2100" actId="26606"/>
          <ac:spMkLst>
            <pc:docMk/>
            <pc:sldMk cId="952720033" sldId="311"/>
            <ac:spMk id="19" creationId="{63644BFD-D22E-4019-B666-387DA51AEAFD}"/>
          </ac:spMkLst>
        </pc:spChg>
        <pc:spChg chg="add del">
          <ac:chgData name="PALANIAPPAN Devarajan" userId="0ccb0e75-6f62-4860-b5c8-e1d1cc272866" providerId="ADAL" clId="{4531E013-473D-4648-911B-96B8DADA2326}" dt="2024-01-16T07:24:07.835" v="2100" actId="26606"/>
          <ac:spMkLst>
            <pc:docMk/>
            <pc:sldMk cId="952720033" sldId="311"/>
            <ac:spMk id="21" creationId="{3776B14B-F2F4-4825-8DA8-8C7A0F2B3960}"/>
          </ac:spMkLst>
        </pc:spChg>
        <pc:spChg chg="add del">
          <ac:chgData name="PALANIAPPAN Devarajan" userId="0ccb0e75-6f62-4860-b5c8-e1d1cc272866" providerId="ADAL" clId="{4531E013-473D-4648-911B-96B8DADA2326}" dt="2024-01-16T07:23:55.453" v="2096" actId="26606"/>
          <ac:spMkLst>
            <pc:docMk/>
            <pc:sldMk cId="952720033" sldId="311"/>
            <ac:spMk id="22" creationId="{63644BFD-D22E-4019-B666-387DA51AEAFD}"/>
          </ac:spMkLst>
        </pc:spChg>
        <pc:spChg chg="add del">
          <ac:chgData name="PALANIAPPAN Devarajan" userId="0ccb0e75-6f62-4860-b5c8-e1d1cc272866" providerId="ADAL" clId="{4531E013-473D-4648-911B-96B8DADA2326}" dt="2024-01-16T07:24:22.098" v="2102" actId="26606"/>
          <ac:spMkLst>
            <pc:docMk/>
            <pc:sldMk cId="952720033" sldId="311"/>
            <ac:spMk id="23" creationId="{2215C6C6-E45C-4179-9FC1-E8A4C1D47430}"/>
          </ac:spMkLst>
        </pc:spChg>
        <pc:spChg chg="add del">
          <ac:chgData name="PALANIAPPAN Devarajan" userId="0ccb0e75-6f62-4860-b5c8-e1d1cc272866" providerId="ADAL" clId="{4531E013-473D-4648-911B-96B8DADA2326}" dt="2024-01-16T07:24:27.108" v="2104" actId="26606"/>
          <ac:spMkLst>
            <pc:docMk/>
            <pc:sldMk cId="952720033" sldId="311"/>
            <ac:spMk id="26" creationId="{C37E9D4B-7BFA-4D10-B666-547BAC499469}"/>
          </ac:spMkLst>
        </pc:spChg>
        <pc:spChg chg="add del">
          <ac:chgData name="PALANIAPPAN Devarajan" userId="0ccb0e75-6f62-4860-b5c8-e1d1cc272866" providerId="ADAL" clId="{4531E013-473D-4648-911B-96B8DADA2326}" dt="2024-01-16T07:23:55.453" v="2096" actId="26606"/>
          <ac:spMkLst>
            <pc:docMk/>
            <pc:sldMk cId="952720033" sldId="311"/>
            <ac:spMk id="28"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0" creationId="{2215C6C6-E45C-4179-9FC1-E8A4C1D47430}"/>
          </ac:spMkLst>
        </pc:spChg>
        <pc:spChg chg="add del">
          <ac:chgData name="PALANIAPPAN Devarajan" userId="0ccb0e75-6f62-4860-b5c8-e1d1cc272866" providerId="ADAL" clId="{4531E013-473D-4648-911B-96B8DADA2326}" dt="2024-01-16T07:24:22.098" v="2102" actId="26606"/>
          <ac:spMkLst>
            <pc:docMk/>
            <pc:sldMk cId="952720033" sldId="311"/>
            <ac:spMk id="33"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4" creationId="{3776B14B-F2F4-4825-8DA8-8C7A0F2B3960}"/>
          </ac:spMkLst>
        </pc:spChg>
        <pc:spChg chg="add del">
          <ac:chgData name="PALANIAPPAN Devarajan" userId="0ccb0e75-6f62-4860-b5c8-e1d1cc272866" providerId="ADAL" clId="{4531E013-473D-4648-911B-96B8DADA2326}" dt="2024-01-16T07:24:27.108" v="2104" actId="26606"/>
          <ac:spMkLst>
            <pc:docMk/>
            <pc:sldMk cId="952720033" sldId="311"/>
            <ac:spMk id="35" creationId="{22F15A2D-2324-487D-A02A-BF46C5C580EB}"/>
          </ac:spMkLst>
        </pc:spChg>
        <pc:spChg chg="add del">
          <ac:chgData name="PALANIAPPAN Devarajan" userId="0ccb0e75-6f62-4860-b5c8-e1d1cc272866" providerId="ADAL" clId="{4531E013-473D-4648-911B-96B8DADA2326}" dt="2024-01-16T07:24:27.108" v="2104" actId="26606"/>
          <ac:spMkLst>
            <pc:docMk/>
            <pc:sldMk cId="952720033" sldId="311"/>
            <ac:spMk id="36" creationId="{2AEAFA59-923A-4F54-8B49-44C970BCC323}"/>
          </ac:spMkLst>
        </pc:spChg>
        <pc:spChg chg="add del">
          <ac:chgData name="PALANIAPPAN Devarajan" userId="0ccb0e75-6f62-4860-b5c8-e1d1cc272866" providerId="ADAL" clId="{4531E013-473D-4648-911B-96B8DADA2326}" dt="2024-01-16T07:24:32.191" v="2106" actId="26606"/>
          <ac:spMkLst>
            <pc:docMk/>
            <pc:sldMk cId="952720033" sldId="311"/>
            <ac:spMk id="38" creationId="{3DAD86CA-8235-409B-982B-5E7A033E2392}"/>
          </ac:spMkLst>
        </pc:spChg>
        <pc:spChg chg="add del">
          <ac:chgData name="PALANIAPPAN Devarajan" userId="0ccb0e75-6f62-4860-b5c8-e1d1cc272866" providerId="ADAL" clId="{4531E013-473D-4648-911B-96B8DADA2326}" dt="2024-01-16T07:24:32.191" v="2106" actId="26606"/>
          <ac:spMkLst>
            <pc:docMk/>
            <pc:sldMk cId="952720033" sldId="311"/>
            <ac:spMk id="39" creationId="{9F234FBA-3501-47B4-AE0C-AA4AFBC8F603}"/>
          </ac:spMkLst>
        </pc:spChg>
        <pc:spChg chg="add del">
          <ac:chgData name="PALANIAPPAN Devarajan" userId="0ccb0e75-6f62-4860-b5c8-e1d1cc272866" providerId="ADAL" clId="{4531E013-473D-4648-911B-96B8DADA2326}" dt="2024-01-16T07:24:32.191" v="2106" actId="26606"/>
          <ac:spMkLst>
            <pc:docMk/>
            <pc:sldMk cId="952720033" sldId="311"/>
            <ac:spMk id="40" creationId="{B5EF893B-0491-416E-9D33-BADE9600792A}"/>
          </ac:spMkLst>
        </pc:spChg>
        <pc:spChg chg="add del">
          <ac:chgData name="PALANIAPPAN Devarajan" userId="0ccb0e75-6f62-4860-b5c8-e1d1cc272866" providerId="ADAL" clId="{4531E013-473D-4648-911B-96B8DADA2326}" dt="2024-01-16T07:24:47.914" v="2108" actId="26606"/>
          <ac:spMkLst>
            <pc:docMk/>
            <pc:sldMk cId="952720033" sldId="311"/>
            <ac:spMk id="43" creationId="{42A4FC2C-047E-45A5-965D-8E1E3BF09BC6}"/>
          </ac:spMkLst>
        </pc:spChg>
        <pc:spChg chg="add del">
          <ac:chgData name="PALANIAPPAN Devarajan" userId="0ccb0e75-6f62-4860-b5c8-e1d1cc272866" providerId="ADAL" clId="{4531E013-473D-4648-911B-96B8DADA2326}" dt="2024-01-16T07:24:51.313" v="2110" actId="26606"/>
          <ac:spMkLst>
            <pc:docMk/>
            <pc:sldMk cId="952720033" sldId="311"/>
            <ac:spMk id="45" creationId="{2215C6C6-E45C-4179-9FC1-E8A4C1D47430}"/>
          </ac:spMkLst>
        </pc:spChg>
        <pc:spChg chg="add del">
          <ac:chgData name="PALANIAPPAN Devarajan" userId="0ccb0e75-6f62-4860-b5c8-e1d1cc272866" providerId="ADAL" clId="{4531E013-473D-4648-911B-96B8DADA2326}" dt="2024-01-16T07:24:51.313" v="2110" actId="26606"/>
          <ac:spMkLst>
            <pc:docMk/>
            <pc:sldMk cId="952720033" sldId="311"/>
            <ac:spMk id="48" creationId="{3776B14B-F2F4-4825-8DA8-8C7A0F2B3960}"/>
          </ac:spMkLst>
        </pc:spChg>
        <pc:spChg chg="add del">
          <ac:chgData name="PALANIAPPAN Devarajan" userId="0ccb0e75-6f62-4860-b5c8-e1d1cc272866" providerId="ADAL" clId="{4531E013-473D-4648-911B-96B8DADA2326}" dt="2024-01-16T07:25:11.417" v="2112" actId="26606"/>
          <ac:spMkLst>
            <pc:docMk/>
            <pc:sldMk cId="952720033" sldId="311"/>
            <ac:spMk id="50" creationId="{63644BFD-D22E-4019-B666-387DA51AEAFD}"/>
          </ac:spMkLst>
        </pc:spChg>
        <pc:spChg chg="add del">
          <ac:chgData name="PALANIAPPAN Devarajan" userId="0ccb0e75-6f62-4860-b5c8-e1d1cc272866" providerId="ADAL" clId="{4531E013-473D-4648-911B-96B8DADA2326}" dt="2024-01-16T07:25:11.417" v="2112" actId="26606"/>
          <ac:spMkLst>
            <pc:docMk/>
            <pc:sldMk cId="952720033" sldId="311"/>
            <ac:spMk id="54" creationId="{3776B14B-F2F4-4825-8DA8-8C7A0F2B3960}"/>
          </ac:spMkLst>
        </pc:spChg>
        <pc:spChg chg="add del">
          <ac:chgData name="PALANIAPPAN Devarajan" userId="0ccb0e75-6f62-4860-b5c8-e1d1cc272866" providerId="ADAL" clId="{4531E013-473D-4648-911B-96B8DADA2326}" dt="2024-01-16T07:25:26.638" v="2114" actId="26606"/>
          <ac:spMkLst>
            <pc:docMk/>
            <pc:sldMk cId="952720033" sldId="311"/>
            <ac:spMk id="56" creationId="{22F15A2D-2324-487D-A02A-BF46C5C580EB}"/>
          </ac:spMkLst>
        </pc:spChg>
        <pc:spChg chg="add del">
          <ac:chgData name="PALANIAPPAN Devarajan" userId="0ccb0e75-6f62-4860-b5c8-e1d1cc272866" providerId="ADAL" clId="{4531E013-473D-4648-911B-96B8DADA2326}" dt="2024-01-16T07:25:26.638" v="2114" actId="26606"/>
          <ac:spMkLst>
            <pc:docMk/>
            <pc:sldMk cId="952720033" sldId="311"/>
            <ac:spMk id="57" creationId="{2AEAFA59-923A-4F54-8B49-44C970BCC323}"/>
          </ac:spMkLst>
        </pc:spChg>
        <pc:spChg chg="add del">
          <ac:chgData name="PALANIAPPAN Devarajan" userId="0ccb0e75-6f62-4860-b5c8-e1d1cc272866" providerId="ADAL" clId="{4531E013-473D-4648-911B-96B8DADA2326}" dt="2024-01-16T07:25:26.638" v="2114" actId="26606"/>
          <ac:spMkLst>
            <pc:docMk/>
            <pc:sldMk cId="952720033" sldId="311"/>
            <ac:spMk id="58" creationId="{C37E9D4B-7BFA-4D10-B666-547BAC499469}"/>
          </ac:spMkLst>
        </pc:spChg>
        <pc:spChg chg="add del">
          <ac:chgData name="PALANIAPPAN Devarajan" userId="0ccb0e75-6f62-4860-b5c8-e1d1cc272866" providerId="ADAL" clId="{4531E013-473D-4648-911B-96B8DADA2326}" dt="2024-01-16T07:28:27.414" v="2142" actId="26606"/>
          <ac:spMkLst>
            <pc:docMk/>
            <pc:sldMk cId="952720033" sldId="311"/>
            <ac:spMk id="63" creationId="{63644BFD-D22E-4019-B666-387DA51AEAFD}"/>
          </ac:spMkLst>
        </pc:spChg>
        <pc:spChg chg="add del">
          <ac:chgData name="PALANIAPPAN Devarajan" userId="0ccb0e75-6f62-4860-b5c8-e1d1cc272866" providerId="ADAL" clId="{4531E013-473D-4648-911B-96B8DADA2326}" dt="2024-01-16T07:28:27.414" v="2142" actId="26606"/>
          <ac:spMkLst>
            <pc:docMk/>
            <pc:sldMk cId="952720033" sldId="311"/>
            <ac:spMk id="69" creationId="{3776B14B-F2F4-4825-8DA8-8C7A0F2B3960}"/>
          </ac:spMkLst>
        </pc:spChg>
        <pc:spChg chg="add del">
          <ac:chgData name="PALANIAPPAN Devarajan" userId="0ccb0e75-6f62-4860-b5c8-e1d1cc272866" providerId="ADAL" clId="{4531E013-473D-4648-911B-96B8DADA2326}" dt="2024-01-16T07:28:27.414" v="2142" actId="26606"/>
          <ac:spMkLst>
            <pc:docMk/>
            <pc:sldMk cId="952720033" sldId="311"/>
            <ac:spMk id="74" creationId="{3DAD86CA-8235-409B-982B-5E7A033E2392}"/>
          </ac:spMkLst>
        </pc:spChg>
        <pc:spChg chg="add del">
          <ac:chgData name="PALANIAPPAN Devarajan" userId="0ccb0e75-6f62-4860-b5c8-e1d1cc272866" providerId="ADAL" clId="{4531E013-473D-4648-911B-96B8DADA2326}" dt="2024-01-16T07:28:27.414" v="2142" actId="26606"/>
          <ac:spMkLst>
            <pc:docMk/>
            <pc:sldMk cId="952720033" sldId="311"/>
            <ac:spMk id="76" creationId="{9F234FBA-3501-47B4-AE0C-AA4AFBC8F603}"/>
          </ac:spMkLst>
        </pc:spChg>
        <pc:spChg chg="add del">
          <ac:chgData name="PALANIAPPAN Devarajan" userId="0ccb0e75-6f62-4860-b5c8-e1d1cc272866" providerId="ADAL" clId="{4531E013-473D-4648-911B-96B8DADA2326}" dt="2024-01-16T07:28:27.414" v="2142" actId="26606"/>
          <ac:spMkLst>
            <pc:docMk/>
            <pc:sldMk cId="952720033" sldId="311"/>
            <ac:spMk id="78" creationId="{B5EF893B-0491-416E-9D33-BADE9600792A}"/>
          </ac:spMkLst>
        </pc:spChg>
        <pc:grpChg chg="add del">
          <ac:chgData name="PALANIAPPAN Devarajan" userId="0ccb0e75-6f62-4860-b5c8-e1d1cc272866" providerId="ADAL" clId="{4531E013-473D-4648-911B-96B8DADA2326}" dt="2024-01-16T07:25:11.433" v="2113" actId="26606"/>
          <ac:grpSpMkLst>
            <pc:docMk/>
            <pc:sldMk cId="952720033" sldId="311"/>
            <ac:grpSpMk id="13" creationId="{26176824-7946-6969-3841-DD5C101DF42D}"/>
          </ac:grpSpMkLst>
        </pc:grpChg>
        <pc:grpChg chg="add del">
          <ac:chgData name="PALANIAPPAN Devarajan" userId="0ccb0e75-6f62-4860-b5c8-e1d1cc272866" providerId="ADAL" clId="{4531E013-473D-4648-911B-96B8DADA2326}" dt="2024-01-16T07:24:07.835" v="2100" actId="26606"/>
          <ac:grpSpMkLst>
            <pc:docMk/>
            <pc:sldMk cId="952720033" sldId="311"/>
            <ac:grpSpMk id="20" creationId="{5FE9FE4C-C9E0-4C54-8010-EA9D29CD4D59}"/>
          </ac:grpSpMkLst>
        </pc:grpChg>
        <pc:grpChg chg="add del">
          <ac:chgData name="PALANIAPPAN Devarajan" userId="0ccb0e75-6f62-4860-b5c8-e1d1cc272866" providerId="ADAL" clId="{4531E013-473D-4648-911B-96B8DADA2326}" dt="2024-01-16T07:23:55.453" v="2096" actId="26606"/>
          <ac:grpSpMkLst>
            <pc:docMk/>
            <pc:sldMk cId="952720033" sldId="311"/>
            <ac:grpSpMk id="24" creationId="{5FE9FE4C-C9E0-4C54-8010-EA9D29CD4D59}"/>
          </ac:grpSpMkLst>
        </pc:grpChg>
        <pc:grpChg chg="add del">
          <ac:chgData name="PALANIAPPAN Devarajan" userId="0ccb0e75-6f62-4860-b5c8-e1d1cc272866" providerId="ADAL" clId="{4531E013-473D-4648-911B-96B8DADA2326}" dt="2024-01-16T07:24:22.098" v="2102" actId="26606"/>
          <ac:grpSpMkLst>
            <pc:docMk/>
            <pc:sldMk cId="952720033" sldId="311"/>
            <ac:grpSpMk id="27" creationId="{5FE9FE4C-C9E0-4C54-8010-EA9D29CD4D59}"/>
          </ac:grpSpMkLst>
        </pc:grpChg>
        <pc:grpChg chg="add del">
          <ac:chgData name="PALANIAPPAN Devarajan" userId="0ccb0e75-6f62-4860-b5c8-e1d1cc272866" providerId="ADAL" clId="{4531E013-473D-4648-911B-96B8DADA2326}" dt="2024-01-16T07:24:01.107" v="2098" actId="26606"/>
          <ac:grpSpMkLst>
            <pc:docMk/>
            <pc:sldMk cId="952720033" sldId="311"/>
            <ac:grpSpMk id="31" creationId="{5FE9FE4C-C9E0-4C54-8010-EA9D29CD4D59}"/>
          </ac:grpSpMkLst>
        </pc:grpChg>
        <pc:grpChg chg="add del">
          <ac:chgData name="PALANIAPPAN Devarajan" userId="0ccb0e75-6f62-4860-b5c8-e1d1cc272866" providerId="ADAL" clId="{4531E013-473D-4648-911B-96B8DADA2326}" dt="2024-01-16T07:24:51.313" v="2110" actId="26606"/>
          <ac:grpSpMkLst>
            <pc:docMk/>
            <pc:sldMk cId="952720033" sldId="311"/>
            <ac:grpSpMk id="46" creationId="{5FE9FE4C-C9E0-4C54-8010-EA9D29CD4D59}"/>
          </ac:grpSpMkLst>
        </pc:grpChg>
        <pc:grpChg chg="add del">
          <ac:chgData name="PALANIAPPAN Devarajan" userId="0ccb0e75-6f62-4860-b5c8-e1d1cc272866" providerId="ADAL" clId="{4531E013-473D-4648-911B-96B8DADA2326}" dt="2024-01-16T07:25:11.417" v="2112" actId="26606"/>
          <ac:grpSpMkLst>
            <pc:docMk/>
            <pc:sldMk cId="952720033" sldId="311"/>
            <ac:grpSpMk id="51" creationId="{5FE9FE4C-C9E0-4C54-8010-EA9D29CD4D59}"/>
          </ac:grpSpMkLst>
        </pc:grpChg>
        <pc:grpChg chg="add del">
          <ac:chgData name="PALANIAPPAN Devarajan" userId="0ccb0e75-6f62-4860-b5c8-e1d1cc272866" providerId="ADAL" clId="{4531E013-473D-4648-911B-96B8DADA2326}" dt="2024-01-16T07:28:27.414" v="2142" actId="26606"/>
          <ac:grpSpMkLst>
            <pc:docMk/>
            <pc:sldMk cId="952720033" sldId="311"/>
            <ac:grpSpMk id="65" creationId="{5FE9FE4C-C9E0-4C54-8010-EA9D29CD4D59}"/>
          </ac:grpSpMkLst>
        </pc:grpChg>
        <pc:picChg chg="mod">
          <ac:chgData name="PALANIAPPAN Devarajan" userId="0ccb0e75-6f62-4860-b5c8-e1d1cc272866" providerId="ADAL" clId="{4531E013-473D-4648-911B-96B8DADA2326}" dt="2024-01-16T07:29:14.775" v="2146" actId="1076"/>
          <ac:picMkLst>
            <pc:docMk/>
            <pc:sldMk cId="952720033" sldId="311"/>
            <ac:picMk id="3" creationId="{BB3ED3A8-4016-AA54-F3BB-3AAC66753D5D}"/>
          </ac:picMkLst>
        </pc:picChg>
        <pc:cxnChg chg="add del">
          <ac:chgData name="PALANIAPPAN Devarajan" userId="0ccb0e75-6f62-4860-b5c8-e1d1cc272866" providerId="ADAL" clId="{4531E013-473D-4648-911B-96B8DADA2326}" dt="2024-01-16T07:24:32.191" v="2106" actId="26606"/>
          <ac:cxnSpMkLst>
            <pc:docMk/>
            <pc:sldMk cId="952720033" sldId="311"/>
            <ac:cxnSpMk id="41" creationId="{469F4FF8-F8B0-4630-BA1B-0D8B324CD5FF}"/>
          </ac:cxnSpMkLst>
        </pc:cxnChg>
        <pc:cxnChg chg="add del">
          <ac:chgData name="PALANIAPPAN Devarajan" userId="0ccb0e75-6f62-4860-b5c8-e1d1cc272866" providerId="ADAL" clId="{4531E013-473D-4648-911B-96B8DADA2326}" dt="2024-01-16T07:28:27.414" v="2142" actId="26606"/>
          <ac:cxnSpMkLst>
            <pc:docMk/>
            <pc:sldMk cId="952720033" sldId="311"/>
            <ac:cxnSpMk id="8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476219311" sldId="312"/>
        </pc:sldMkLst>
        <pc:spChg chg="add del">
          <ac:chgData name="PALANIAPPAN Devarajan" userId="0ccb0e75-6f62-4860-b5c8-e1d1cc272866" providerId="ADAL" clId="{4531E013-473D-4648-911B-96B8DADA2326}" dt="2024-01-16T07:32:03.220" v="2167" actId="26606"/>
          <ac:spMkLst>
            <pc:docMk/>
            <pc:sldMk cId="3476219311" sldId="312"/>
            <ac:spMk id="19" creationId="{3DAD86CA-8235-409B-982B-5E7A033E2392}"/>
          </ac:spMkLst>
        </pc:spChg>
        <pc:spChg chg="add del">
          <ac:chgData name="PALANIAPPAN Devarajan" userId="0ccb0e75-6f62-4860-b5c8-e1d1cc272866" providerId="ADAL" clId="{4531E013-473D-4648-911B-96B8DADA2326}" dt="2024-01-16T07:32:32.395" v="2171" actId="26606"/>
          <ac:spMkLst>
            <pc:docMk/>
            <pc:sldMk cId="3476219311" sldId="312"/>
            <ac:spMk id="20" creationId="{2215C6C6-E45C-4179-9FC1-E8A4C1D47430}"/>
          </ac:spMkLst>
        </pc:spChg>
        <pc:spChg chg="add del">
          <ac:chgData name="PALANIAPPAN Devarajan" userId="0ccb0e75-6f62-4860-b5c8-e1d1cc272866" providerId="ADAL" clId="{4531E013-473D-4648-911B-96B8DADA2326}" dt="2024-01-16T07:32:03.220" v="2167" actId="26606"/>
          <ac:spMkLst>
            <pc:docMk/>
            <pc:sldMk cId="3476219311" sldId="312"/>
            <ac:spMk id="24" creationId="{9F234FBA-3501-47B4-AE0C-AA4AFBC8F603}"/>
          </ac:spMkLst>
        </pc:spChg>
        <pc:spChg chg="add del">
          <ac:chgData name="PALANIAPPAN Devarajan" userId="0ccb0e75-6f62-4860-b5c8-e1d1cc272866" providerId="ADAL" clId="{4531E013-473D-4648-911B-96B8DADA2326}" dt="2024-01-16T07:32:03.220" v="2167" actId="26606"/>
          <ac:spMkLst>
            <pc:docMk/>
            <pc:sldMk cId="3476219311" sldId="312"/>
            <ac:spMk id="26" creationId="{B5EF893B-0491-416E-9D33-BADE9600792A}"/>
          </ac:spMkLst>
        </pc:spChg>
        <pc:spChg chg="add del">
          <ac:chgData name="PALANIAPPAN Devarajan" userId="0ccb0e75-6f62-4860-b5c8-e1d1cc272866" providerId="ADAL" clId="{4531E013-473D-4648-911B-96B8DADA2326}" dt="2024-01-16T07:32:32.395" v="2171" actId="26606"/>
          <ac:spMkLst>
            <pc:docMk/>
            <pc:sldMk cId="3476219311" sldId="312"/>
            <ac:spMk id="27" creationId="{3776B14B-F2F4-4825-8DA8-8C7A0F2B3960}"/>
          </ac:spMkLst>
        </pc:spChg>
        <pc:spChg chg="add del">
          <ac:chgData name="PALANIAPPAN Devarajan" userId="0ccb0e75-6f62-4860-b5c8-e1d1cc272866" providerId="ADAL" clId="{4531E013-473D-4648-911B-96B8DADA2326}" dt="2024-01-16T07:33:45.990" v="2173" actId="26606"/>
          <ac:spMkLst>
            <pc:docMk/>
            <pc:sldMk cId="3476219311" sldId="312"/>
            <ac:spMk id="29" creationId="{2D2B266D-3625-4584-A5C3-7D3F672CFF30}"/>
          </ac:spMkLst>
        </pc:spChg>
        <pc:spChg chg="add del">
          <ac:chgData name="PALANIAPPAN Devarajan" userId="0ccb0e75-6f62-4860-b5c8-e1d1cc272866" providerId="ADAL" clId="{4531E013-473D-4648-911B-96B8DADA2326}" dt="2024-01-16T07:33:45.990" v="2173" actId="26606"/>
          <ac:spMkLst>
            <pc:docMk/>
            <pc:sldMk cId="3476219311" sldId="312"/>
            <ac:spMk id="30" creationId="{C463B99A-73EE-4FBB-B7C4-F9F9BCC25C65}"/>
          </ac:spMkLst>
        </pc:spChg>
        <pc:spChg chg="add del">
          <ac:chgData name="PALANIAPPAN Devarajan" userId="0ccb0e75-6f62-4860-b5c8-e1d1cc272866" providerId="ADAL" clId="{4531E013-473D-4648-911B-96B8DADA2326}" dt="2024-01-16T07:33:45.990" v="2173" actId="26606"/>
          <ac:spMkLst>
            <pc:docMk/>
            <pc:sldMk cId="3476219311" sldId="312"/>
            <ac:spMk id="31" creationId="{A5D2A5D1-BA0D-47D3-B051-DA7743C46E28}"/>
          </ac:spMkLst>
        </pc:spChg>
        <pc:spChg chg="add">
          <ac:chgData name="PALANIAPPAN Devarajan" userId="0ccb0e75-6f62-4860-b5c8-e1d1cc272866" providerId="ADAL" clId="{4531E013-473D-4648-911B-96B8DADA2326}" dt="2024-01-16T07:33:45.990" v="2173" actId="26606"/>
          <ac:spMkLst>
            <pc:docMk/>
            <pc:sldMk cId="3476219311" sldId="312"/>
            <ac:spMk id="36" creationId="{22F15A2D-2324-487D-A02A-BF46C5C580EB}"/>
          </ac:spMkLst>
        </pc:spChg>
        <pc:spChg chg="add">
          <ac:chgData name="PALANIAPPAN Devarajan" userId="0ccb0e75-6f62-4860-b5c8-e1d1cc272866" providerId="ADAL" clId="{4531E013-473D-4648-911B-96B8DADA2326}" dt="2024-01-16T07:33:45.990" v="2173" actId="26606"/>
          <ac:spMkLst>
            <pc:docMk/>
            <pc:sldMk cId="3476219311" sldId="312"/>
            <ac:spMk id="38" creationId="{17A7F34E-D418-47E2-9F86-2C45BBC31210}"/>
          </ac:spMkLst>
        </pc:spChg>
        <pc:spChg chg="add">
          <ac:chgData name="PALANIAPPAN Devarajan" userId="0ccb0e75-6f62-4860-b5c8-e1d1cc272866" providerId="ADAL" clId="{4531E013-473D-4648-911B-96B8DADA2326}" dt="2024-01-16T07:33:45.990" v="2173" actId="26606"/>
          <ac:spMkLst>
            <pc:docMk/>
            <pc:sldMk cId="3476219311" sldId="312"/>
            <ac:spMk id="40" creationId="{2AEAFA59-923A-4F54-8B49-44C970BCC323}"/>
          </ac:spMkLst>
        </pc:spChg>
        <pc:grpChg chg="add del">
          <ac:chgData name="PALANIAPPAN Devarajan" userId="0ccb0e75-6f62-4860-b5c8-e1d1cc272866" providerId="ADAL" clId="{4531E013-473D-4648-911B-96B8DADA2326}" dt="2024-01-16T07:32:55.012" v="2172" actId="26606"/>
          <ac:grpSpMkLst>
            <pc:docMk/>
            <pc:sldMk cId="3476219311" sldId="312"/>
            <ac:grpSpMk id="13" creationId="{26176824-7946-6969-3841-DD5C101DF42D}"/>
          </ac:grpSpMkLst>
        </pc:grpChg>
        <pc:grpChg chg="add del">
          <ac:chgData name="PALANIAPPAN Devarajan" userId="0ccb0e75-6f62-4860-b5c8-e1d1cc272866" providerId="ADAL" clId="{4531E013-473D-4648-911B-96B8DADA2326}" dt="2024-01-16T07:32:32.395" v="2171" actId="26606"/>
          <ac:grpSpMkLst>
            <pc:docMk/>
            <pc:sldMk cId="3476219311" sldId="312"/>
            <ac:grpSpMk id="21" creationId="{5FE9FE4C-C9E0-4C54-8010-EA9D29CD4D59}"/>
          </ac:grpSpMkLst>
        </pc:grpChg>
        <pc:picChg chg="mod">
          <ac:chgData name="PALANIAPPAN Devarajan" userId="0ccb0e75-6f62-4860-b5c8-e1d1cc272866" providerId="ADAL" clId="{4531E013-473D-4648-911B-96B8DADA2326}" dt="2024-01-16T07:34:38.281" v="2180" actId="1076"/>
          <ac:picMkLst>
            <pc:docMk/>
            <pc:sldMk cId="3476219311" sldId="312"/>
            <ac:picMk id="4" creationId="{3228572C-B7D8-D85B-6BB9-7AEF264217BF}"/>
          </ac:picMkLst>
        </pc:picChg>
        <pc:cxnChg chg="add del">
          <ac:chgData name="PALANIAPPAN Devarajan" userId="0ccb0e75-6f62-4860-b5c8-e1d1cc272866" providerId="ADAL" clId="{4531E013-473D-4648-911B-96B8DADA2326}" dt="2024-01-16T07:32:03.220" v="2167" actId="26606"/>
          <ac:cxnSpMkLst>
            <pc:docMk/>
            <pc:sldMk cId="3476219311" sldId="312"/>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846332290" sldId="313"/>
        </pc:sldMkLst>
        <pc:spChg chg="add del">
          <ac:chgData name="PALANIAPPAN Devarajan" userId="0ccb0e75-6f62-4860-b5c8-e1d1cc272866" providerId="ADAL" clId="{4531E013-473D-4648-911B-96B8DADA2326}" dt="2024-01-16T07:30:07.849" v="2150" actId="26606"/>
          <ac:spMkLst>
            <pc:docMk/>
            <pc:sldMk cId="3846332290" sldId="313"/>
            <ac:spMk id="17" creationId="{0D1D8088-559A-46A5-A801-CDF0B9476BED}"/>
          </ac:spMkLst>
        </pc:spChg>
        <pc:spChg chg="add">
          <ac:chgData name="PALANIAPPAN Devarajan" userId="0ccb0e75-6f62-4860-b5c8-e1d1cc272866" providerId="ADAL" clId="{4531E013-473D-4648-911B-96B8DADA2326}" dt="2024-01-16T07:30:07.849" v="2151" actId="26606"/>
          <ac:spMkLst>
            <pc:docMk/>
            <pc:sldMk cId="3846332290" sldId="313"/>
            <ac:spMk id="21" creationId="{B5EF893B-0491-416E-9D33-BADE9600792A}"/>
          </ac:spMkLst>
        </pc:spChg>
        <pc:spChg chg="add del">
          <ac:chgData name="PALANIAPPAN Devarajan" userId="0ccb0e75-6f62-4860-b5c8-e1d1cc272866" providerId="ADAL" clId="{4531E013-473D-4648-911B-96B8DADA2326}" dt="2024-01-16T07:30:07.849" v="2150" actId="26606"/>
          <ac:spMkLst>
            <pc:docMk/>
            <pc:sldMk cId="3846332290" sldId="313"/>
            <ac:spMk id="23" creationId="{3776B14B-F2F4-4825-8DA8-8C7A0F2B3960}"/>
          </ac:spMkLst>
        </pc:spChg>
        <pc:spChg chg="add">
          <ac:chgData name="PALANIAPPAN Devarajan" userId="0ccb0e75-6f62-4860-b5c8-e1d1cc272866" providerId="ADAL" clId="{4531E013-473D-4648-911B-96B8DADA2326}" dt="2024-01-16T07:30:07.849" v="2151" actId="26606"/>
          <ac:spMkLst>
            <pc:docMk/>
            <pc:sldMk cId="3846332290" sldId="313"/>
            <ac:spMk id="25" creationId="{3DAD86CA-8235-409B-982B-5E7A033E2392}"/>
          </ac:spMkLst>
        </pc:spChg>
        <pc:spChg chg="add">
          <ac:chgData name="PALANIAPPAN Devarajan" userId="0ccb0e75-6f62-4860-b5c8-e1d1cc272866" providerId="ADAL" clId="{4531E013-473D-4648-911B-96B8DADA2326}" dt="2024-01-16T07:30:07.849" v="2151" actId="26606"/>
          <ac:spMkLst>
            <pc:docMk/>
            <pc:sldMk cId="3846332290" sldId="313"/>
            <ac:spMk id="26" creationId="{9F234FBA-3501-47B4-AE0C-AA4AFBC8F603}"/>
          </ac:spMkLst>
        </pc:spChg>
        <pc:grpChg chg="add del">
          <ac:chgData name="PALANIAPPAN Devarajan" userId="0ccb0e75-6f62-4860-b5c8-e1d1cc272866" providerId="ADAL" clId="{4531E013-473D-4648-911B-96B8DADA2326}" dt="2024-01-16T07:30:07.849" v="2151" actId="26606"/>
          <ac:grpSpMkLst>
            <pc:docMk/>
            <pc:sldMk cId="3846332290" sldId="313"/>
            <ac:grpSpMk id="8" creationId="{26176824-7946-6969-3841-DD5C101DF42D}"/>
          </ac:grpSpMkLst>
        </pc:grpChg>
        <pc:grpChg chg="add del">
          <ac:chgData name="PALANIAPPAN Devarajan" userId="0ccb0e75-6f62-4860-b5c8-e1d1cc272866" providerId="ADAL" clId="{4531E013-473D-4648-911B-96B8DADA2326}" dt="2024-01-16T07:30:07.849" v="2150" actId="26606"/>
          <ac:grpSpMkLst>
            <pc:docMk/>
            <pc:sldMk cId="3846332290" sldId="313"/>
            <ac:grpSpMk id="19" creationId="{83E2E96F-17F7-4C8C-BDF1-6BB90A0C1D7F}"/>
          </ac:grpSpMkLst>
        </pc:grpChg>
        <pc:picChg chg="mod">
          <ac:chgData name="PALANIAPPAN Devarajan" userId="0ccb0e75-6f62-4860-b5c8-e1d1cc272866" providerId="ADAL" clId="{4531E013-473D-4648-911B-96B8DADA2326}" dt="2024-01-16T07:30:44.074" v="2157" actId="1076"/>
          <ac:picMkLst>
            <pc:docMk/>
            <pc:sldMk cId="3846332290" sldId="313"/>
            <ac:picMk id="3" creationId="{DCB18DDF-14B3-408D-4020-C7D96E14BA35}"/>
          </ac:picMkLst>
        </pc:picChg>
        <pc:cxnChg chg="add">
          <ac:chgData name="PALANIAPPAN Devarajan" userId="0ccb0e75-6f62-4860-b5c8-e1d1cc272866" providerId="ADAL" clId="{4531E013-473D-4648-911B-96B8DADA2326}" dt="2024-01-16T07:30:07.849" v="2151" actId="26606"/>
          <ac:cxnSpMkLst>
            <pc:docMk/>
            <pc:sldMk cId="3846332290" sldId="313"/>
            <ac:cxnSpMk id="2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645810705" sldId="314"/>
        </pc:sldMkLst>
        <pc:spChg chg="add del">
          <ac:chgData name="PALANIAPPAN Devarajan" userId="0ccb0e75-6f62-4860-b5c8-e1d1cc272866" providerId="ADAL" clId="{4531E013-473D-4648-911B-96B8DADA2326}" dt="2024-01-16T07:37:01.259" v="2197" actId="26606"/>
          <ac:spMkLst>
            <pc:docMk/>
            <pc:sldMk cId="3645810705" sldId="314"/>
            <ac:spMk id="47" creationId="{2215C6C6-E45C-4179-9FC1-E8A4C1D47430}"/>
          </ac:spMkLst>
        </pc:spChg>
        <pc:spChg chg="add del">
          <ac:chgData name="PALANIAPPAN Devarajan" userId="0ccb0e75-6f62-4860-b5c8-e1d1cc272866" providerId="ADAL" clId="{4531E013-473D-4648-911B-96B8DADA2326}" dt="2024-01-16T07:37:01.259" v="2197" actId="26606"/>
          <ac:spMkLst>
            <pc:docMk/>
            <pc:sldMk cId="3645810705" sldId="314"/>
            <ac:spMk id="55" creationId="{3776B14B-F2F4-4825-8DA8-8C7A0F2B3960}"/>
          </ac:spMkLst>
        </pc:spChg>
        <pc:grpChg chg="add del">
          <ac:chgData name="PALANIAPPAN Devarajan" userId="0ccb0e75-6f62-4860-b5c8-e1d1cc272866" providerId="ADAL" clId="{4531E013-473D-4648-911B-96B8DADA2326}" dt="2024-01-16T07:37:01.259" v="2197" actId="26606"/>
          <ac:grpSpMkLst>
            <pc:docMk/>
            <pc:sldMk cId="3645810705" sldId="314"/>
            <ac:grpSpMk id="48" creationId="{5FE9FE4C-C9E0-4C54-8010-EA9D29CD4D59}"/>
          </ac:grpSpMkLst>
        </pc:grpChg>
        <pc:picChg chg="mod">
          <ac:chgData name="PALANIAPPAN Devarajan" userId="0ccb0e75-6f62-4860-b5c8-e1d1cc272866" providerId="ADAL" clId="{4531E013-473D-4648-911B-96B8DADA2326}" dt="2024-01-16T07:37:01.259" v="2197" actId="26606"/>
          <ac:picMkLst>
            <pc:docMk/>
            <pc:sldMk cId="3645810705" sldId="314"/>
            <ac:picMk id="8" creationId="{66D62F71-429B-2E0A-8152-F3319059B075}"/>
          </ac:picMkLst>
        </pc:picChg>
      </pc:sldChg>
      <pc:sldChg chg="addSp delSp modSp mod modTransition setBg">
        <pc:chgData name="PALANIAPPAN Devarajan" userId="0ccb0e75-6f62-4860-b5c8-e1d1cc272866" providerId="ADAL" clId="{4531E013-473D-4648-911B-96B8DADA2326}" dt="2024-01-16T12:48:08.127" v="3130"/>
        <pc:sldMkLst>
          <pc:docMk/>
          <pc:sldMk cId="284946408" sldId="315"/>
        </pc:sldMkLst>
        <pc:spChg chg="add del">
          <ac:chgData name="PALANIAPPAN Devarajan" userId="0ccb0e75-6f62-4860-b5c8-e1d1cc272866" providerId="ADAL" clId="{4531E013-473D-4648-911B-96B8DADA2326}" dt="2024-01-16T09:16:31.235" v="2277" actId="26606"/>
          <ac:spMkLst>
            <pc:docMk/>
            <pc:sldMk cId="284946408" sldId="315"/>
            <ac:spMk id="17" creationId="{3DAD86CA-8235-409B-982B-5E7A033E2392}"/>
          </ac:spMkLst>
        </pc:spChg>
        <pc:spChg chg="add del">
          <ac:chgData name="PALANIAPPAN Devarajan" userId="0ccb0e75-6f62-4860-b5c8-e1d1cc272866" providerId="ADAL" clId="{4531E013-473D-4648-911B-96B8DADA2326}" dt="2024-01-16T09:16:31.235" v="2277" actId="26606"/>
          <ac:spMkLst>
            <pc:docMk/>
            <pc:sldMk cId="284946408" sldId="315"/>
            <ac:spMk id="19" creationId="{9F234FBA-3501-47B4-AE0C-AA4AFBC8F603}"/>
          </ac:spMkLst>
        </pc:spChg>
        <pc:spChg chg="add del">
          <ac:chgData name="PALANIAPPAN Devarajan" userId="0ccb0e75-6f62-4860-b5c8-e1d1cc272866" providerId="ADAL" clId="{4531E013-473D-4648-911B-96B8DADA2326}" dt="2024-01-16T09:16:31.235" v="2277" actId="26606"/>
          <ac:spMkLst>
            <pc:docMk/>
            <pc:sldMk cId="284946408" sldId="315"/>
            <ac:spMk id="21" creationId="{B5EF893B-0491-416E-9D33-BADE9600792A}"/>
          </ac:spMkLst>
        </pc:spChg>
        <pc:spChg chg="add del">
          <ac:chgData name="PALANIAPPAN Devarajan" userId="0ccb0e75-6f62-4860-b5c8-e1d1cc272866" providerId="ADAL" clId="{4531E013-473D-4648-911B-96B8DADA2326}" dt="2024-01-16T09:16:34.478" v="2279" actId="26606"/>
          <ac:spMkLst>
            <pc:docMk/>
            <pc:sldMk cId="284946408" sldId="315"/>
            <ac:spMk id="25" creationId="{63644BFD-D22E-4019-B666-387DA51AEAFD}"/>
          </ac:spMkLst>
        </pc:spChg>
        <pc:spChg chg="add del">
          <ac:chgData name="PALANIAPPAN Devarajan" userId="0ccb0e75-6f62-4860-b5c8-e1d1cc272866" providerId="ADAL" clId="{4531E013-473D-4648-911B-96B8DADA2326}" dt="2024-01-16T09:16:34.478" v="2279" actId="26606"/>
          <ac:spMkLst>
            <pc:docMk/>
            <pc:sldMk cId="284946408" sldId="315"/>
            <ac:spMk id="28" creationId="{3776B14B-F2F4-4825-8DA8-8C7A0F2B3960}"/>
          </ac:spMkLst>
        </pc:spChg>
        <pc:spChg chg="add del">
          <ac:chgData name="PALANIAPPAN Devarajan" userId="0ccb0e75-6f62-4860-b5c8-e1d1cc272866" providerId="ADAL" clId="{4531E013-473D-4648-911B-96B8DADA2326}" dt="2024-01-16T09:16:38.900" v="2281" actId="26606"/>
          <ac:spMkLst>
            <pc:docMk/>
            <pc:sldMk cId="284946408" sldId="315"/>
            <ac:spMk id="30" creationId="{3DAD86CA-8235-409B-982B-5E7A033E2392}"/>
          </ac:spMkLst>
        </pc:spChg>
        <pc:spChg chg="add del">
          <ac:chgData name="PALANIAPPAN Devarajan" userId="0ccb0e75-6f62-4860-b5c8-e1d1cc272866" providerId="ADAL" clId="{4531E013-473D-4648-911B-96B8DADA2326}" dt="2024-01-16T09:16:38.900" v="2281" actId="26606"/>
          <ac:spMkLst>
            <pc:docMk/>
            <pc:sldMk cId="284946408" sldId="315"/>
            <ac:spMk id="31" creationId="{9F234FBA-3501-47B4-AE0C-AA4AFBC8F603}"/>
          </ac:spMkLst>
        </pc:spChg>
        <pc:spChg chg="add del">
          <ac:chgData name="PALANIAPPAN Devarajan" userId="0ccb0e75-6f62-4860-b5c8-e1d1cc272866" providerId="ADAL" clId="{4531E013-473D-4648-911B-96B8DADA2326}" dt="2024-01-16T09:16:38.900" v="2281" actId="26606"/>
          <ac:spMkLst>
            <pc:docMk/>
            <pc:sldMk cId="284946408" sldId="315"/>
            <ac:spMk id="32" creationId="{B5EF893B-0491-416E-9D33-BADE9600792A}"/>
          </ac:spMkLst>
        </pc:spChg>
        <pc:spChg chg="add">
          <ac:chgData name="PALANIAPPAN Devarajan" userId="0ccb0e75-6f62-4860-b5c8-e1d1cc272866" providerId="ADAL" clId="{4531E013-473D-4648-911B-96B8DADA2326}" dt="2024-01-16T09:16:38.909" v="2282" actId="26606"/>
          <ac:spMkLst>
            <pc:docMk/>
            <pc:sldMk cId="284946408" sldId="315"/>
            <ac:spMk id="35" creationId="{63644BFD-D22E-4019-B666-387DA51AEAFD}"/>
          </ac:spMkLst>
        </pc:spChg>
        <pc:spChg chg="add">
          <ac:chgData name="PALANIAPPAN Devarajan" userId="0ccb0e75-6f62-4860-b5c8-e1d1cc272866" providerId="ADAL" clId="{4531E013-473D-4648-911B-96B8DADA2326}" dt="2024-01-16T09:16:38.909" v="2282" actId="26606"/>
          <ac:spMkLst>
            <pc:docMk/>
            <pc:sldMk cId="284946408" sldId="315"/>
            <ac:spMk id="38" creationId="{3776B14B-F2F4-4825-8DA8-8C7A0F2B3960}"/>
          </ac:spMkLst>
        </pc:spChg>
        <pc:grpChg chg="add del">
          <ac:chgData name="PALANIAPPAN Devarajan" userId="0ccb0e75-6f62-4860-b5c8-e1d1cc272866" providerId="ADAL" clId="{4531E013-473D-4648-911B-96B8DADA2326}" dt="2024-01-16T09:16:38.909" v="2282" actId="26606"/>
          <ac:grpSpMkLst>
            <pc:docMk/>
            <pc:sldMk cId="284946408" sldId="315"/>
            <ac:grpSpMk id="8" creationId="{26176824-7946-6969-3841-DD5C101DF42D}"/>
          </ac:grpSpMkLst>
        </pc:grpChg>
        <pc:grpChg chg="add del">
          <ac:chgData name="PALANIAPPAN Devarajan" userId="0ccb0e75-6f62-4860-b5c8-e1d1cc272866" providerId="ADAL" clId="{4531E013-473D-4648-911B-96B8DADA2326}" dt="2024-01-16T09:16:34.478" v="2279" actId="26606"/>
          <ac:grpSpMkLst>
            <pc:docMk/>
            <pc:sldMk cId="284946408" sldId="315"/>
            <ac:grpSpMk id="26" creationId="{5FE9FE4C-C9E0-4C54-8010-EA9D29CD4D59}"/>
          </ac:grpSpMkLst>
        </pc:grpChg>
        <pc:grpChg chg="add">
          <ac:chgData name="PALANIAPPAN Devarajan" userId="0ccb0e75-6f62-4860-b5c8-e1d1cc272866" providerId="ADAL" clId="{4531E013-473D-4648-911B-96B8DADA2326}" dt="2024-01-16T09:16:38.909" v="2282" actId="26606"/>
          <ac:grpSpMkLst>
            <pc:docMk/>
            <pc:sldMk cId="284946408" sldId="315"/>
            <ac:grpSpMk id="36" creationId="{5FE9FE4C-C9E0-4C54-8010-EA9D29CD4D59}"/>
          </ac:grpSpMkLst>
        </pc:grpChg>
        <pc:picChg chg="mod">
          <ac:chgData name="PALANIAPPAN Devarajan" userId="0ccb0e75-6f62-4860-b5c8-e1d1cc272866" providerId="ADAL" clId="{4531E013-473D-4648-911B-96B8DADA2326}" dt="2024-01-16T09:16:38.909" v="2282" actId="26606"/>
          <ac:picMkLst>
            <pc:docMk/>
            <pc:sldMk cId="284946408" sldId="315"/>
            <ac:picMk id="3" creationId="{8DFF04AB-314F-EC2C-2D69-E0B73DD2E8B1}"/>
          </ac:picMkLst>
        </pc:picChg>
        <pc:cxnChg chg="add del">
          <ac:chgData name="PALANIAPPAN Devarajan" userId="0ccb0e75-6f62-4860-b5c8-e1d1cc272866" providerId="ADAL" clId="{4531E013-473D-4648-911B-96B8DADA2326}" dt="2024-01-16T09:16:31.235" v="2277" actId="26606"/>
          <ac:cxnSpMkLst>
            <pc:docMk/>
            <pc:sldMk cId="284946408" sldId="315"/>
            <ac:cxnSpMk id="23" creationId="{469F4FF8-F8B0-4630-BA1B-0D8B324CD5FF}"/>
          </ac:cxnSpMkLst>
        </pc:cxnChg>
        <pc:cxnChg chg="add del">
          <ac:chgData name="PALANIAPPAN Devarajan" userId="0ccb0e75-6f62-4860-b5c8-e1d1cc272866" providerId="ADAL" clId="{4531E013-473D-4648-911B-96B8DADA2326}" dt="2024-01-16T09:16:38.900" v="2281" actId="26606"/>
          <ac:cxnSpMkLst>
            <pc:docMk/>
            <pc:sldMk cId="284946408" sldId="315"/>
            <ac:cxnSpMk id="3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4769564" sldId="316"/>
        </pc:sldMkLst>
        <pc:spChg chg="add">
          <ac:chgData name="PALANIAPPAN Devarajan" userId="0ccb0e75-6f62-4860-b5c8-e1d1cc272866" providerId="ADAL" clId="{4531E013-473D-4648-911B-96B8DADA2326}" dt="2024-01-16T07:38:11.856" v="2206" actId="26606"/>
          <ac:spMkLst>
            <pc:docMk/>
            <pc:sldMk cId="2354769564" sldId="316"/>
            <ac:spMk id="73" creationId="{2215C6C6-E45C-4179-9FC1-E8A4C1D47430}"/>
          </ac:spMkLst>
        </pc:spChg>
        <pc:spChg chg="add">
          <ac:chgData name="PALANIAPPAN Devarajan" userId="0ccb0e75-6f62-4860-b5c8-e1d1cc272866" providerId="ADAL" clId="{4531E013-473D-4648-911B-96B8DADA2326}" dt="2024-01-16T07:38:11.856" v="2206" actId="26606"/>
          <ac:spMkLst>
            <pc:docMk/>
            <pc:sldMk cId="2354769564" sldId="316"/>
            <ac:spMk id="79" creationId="{3776B14B-F2F4-4825-8DA8-8C7A0F2B3960}"/>
          </ac:spMkLst>
        </pc:spChg>
        <pc:grpChg chg="del">
          <ac:chgData name="PALANIAPPAN Devarajan" userId="0ccb0e75-6f62-4860-b5c8-e1d1cc272866" providerId="ADAL" clId="{4531E013-473D-4648-911B-96B8DADA2326}" dt="2024-01-16T07:38:11.856" v="2206" actId="26606"/>
          <ac:grpSpMkLst>
            <pc:docMk/>
            <pc:sldMk cId="2354769564" sldId="316"/>
            <ac:grpSpMk id="64" creationId="{26176824-7946-6969-3841-DD5C101DF42D}"/>
          </ac:grpSpMkLst>
        </pc:grpChg>
        <pc:grpChg chg="add">
          <ac:chgData name="PALANIAPPAN Devarajan" userId="0ccb0e75-6f62-4860-b5c8-e1d1cc272866" providerId="ADAL" clId="{4531E013-473D-4648-911B-96B8DADA2326}" dt="2024-01-16T07:38:11.856" v="2206" actId="26606"/>
          <ac:grpSpMkLst>
            <pc:docMk/>
            <pc:sldMk cId="2354769564" sldId="316"/>
            <ac:grpSpMk id="75" creationId="{5FE9FE4C-C9E0-4C54-8010-EA9D29CD4D59}"/>
          </ac:grpSpMkLst>
        </pc:grpChg>
        <pc:picChg chg="mod">
          <ac:chgData name="PALANIAPPAN Devarajan" userId="0ccb0e75-6f62-4860-b5c8-e1d1cc272866" providerId="ADAL" clId="{4531E013-473D-4648-911B-96B8DADA2326}" dt="2024-01-16T07:38:11.856" v="2206" actId="26606"/>
          <ac:picMkLst>
            <pc:docMk/>
            <pc:sldMk cId="2354769564" sldId="316"/>
            <ac:picMk id="7" creationId="{8C162CBE-9606-C8EA-6B2D-B1EB87E616E0}"/>
          </ac:picMkLst>
        </pc:picChg>
      </pc:sldChg>
      <pc:sldChg chg="addSp delSp modSp mod modTransition setBg">
        <pc:chgData name="PALANIAPPAN Devarajan" userId="0ccb0e75-6f62-4860-b5c8-e1d1cc272866" providerId="ADAL" clId="{4531E013-473D-4648-911B-96B8DADA2326}" dt="2024-01-16T12:48:08.127" v="3130"/>
        <pc:sldMkLst>
          <pc:docMk/>
          <pc:sldMk cId="1212650819" sldId="317"/>
        </pc:sldMkLst>
        <pc:spChg chg="add">
          <ac:chgData name="PALANIAPPAN Devarajan" userId="0ccb0e75-6f62-4860-b5c8-e1d1cc272866" providerId="ADAL" clId="{4531E013-473D-4648-911B-96B8DADA2326}" dt="2024-01-16T07:40:56.210" v="2232" actId="26606"/>
          <ac:spMkLst>
            <pc:docMk/>
            <pc:sldMk cId="1212650819" sldId="317"/>
            <ac:spMk id="40" creationId="{63644BFD-D22E-4019-B666-387DA51AEAFD}"/>
          </ac:spMkLst>
        </pc:spChg>
        <pc:spChg chg="add">
          <ac:chgData name="PALANIAPPAN Devarajan" userId="0ccb0e75-6f62-4860-b5c8-e1d1cc272866" providerId="ADAL" clId="{4531E013-473D-4648-911B-96B8DADA2326}" dt="2024-01-16T07:40:56.210" v="2232" actId="26606"/>
          <ac:spMkLst>
            <pc:docMk/>
            <pc:sldMk cId="1212650819" sldId="317"/>
            <ac:spMk id="41" creationId="{3776B14B-F2F4-4825-8DA8-8C7A0F2B3960}"/>
          </ac:spMkLst>
        </pc:spChg>
        <pc:grpChg chg="del">
          <ac:chgData name="PALANIAPPAN Devarajan" userId="0ccb0e75-6f62-4860-b5c8-e1d1cc272866" providerId="ADAL" clId="{4531E013-473D-4648-911B-96B8DADA2326}" dt="2024-01-16T07:40:56.210" v="2232" actId="26606"/>
          <ac:grpSpMkLst>
            <pc:docMk/>
            <pc:sldMk cId="1212650819" sldId="317"/>
            <ac:grpSpMk id="36" creationId="{26176824-7946-6969-3841-DD5C101DF42D}"/>
          </ac:grpSpMkLst>
        </pc:grpChg>
        <pc:grpChg chg="add">
          <ac:chgData name="PALANIAPPAN Devarajan" userId="0ccb0e75-6f62-4860-b5c8-e1d1cc272866" providerId="ADAL" clId="{4531E013-473D-4648-911B-96B8DADA2326}" dt="2024-01-16T07:40:56.210" v="2232" actId="26606"/>
          <ac:grpSpMkLst>
            <pc:docMk/>
            <pc:sldMk cId="1212650819" sldId="317"/>
            <ac:grpSpMk id="45" creationId="{5FE9FE4C-C9E0-4C54-8010-EA9D29CD4D59}"/>
          </ac:grpSpMkLst>
        </pc:grpChg>
        <pc:picChg chg="mod">
          <ac:chgData name="PALANIAPPAN Devarajan" userId="0ccb0e75-6f62-4860-b5c8-e1d1cc272866" providerId="ADAL" clId="{4531E013-473D-4648-911B-96B8DADA2326}" dt="2024-01-16T07:40:56.210" v="2232" actId="26606"/>
          <ac:picMkLst>
            <pc:docMk/>
            <pc:sldMk cId="1212650819" sldId="317"/>
            <ac:picMk id="3" creationId="{0DC92360-AFDC-88DB-CA06-2D52C8772C76}"/>
          </ac:picMkLst>
        </pc:picChg>
      </pc:sldChg>
      <pc:sldChg chg="addSp delSp modSp mod modTransition setBg">
        <pc:chgData name="PALANIAPPAN Devarajan" userId="0ccb0e75-6f62-4860-b5c8-e1d1cc272866" providerId="ADAL" clId="{4531E013-473D-4648-911B-96B8DADA2326}" dt="2024-01-16T12:48:08.127" v="3130"/>
        <pc:sldMkLst>
          <pc:docMk/>
          <pc:sldMk cId="2339553640" sldId="318"/>
        </pc:sldMkLst>
        <pc:spChg chg="add del mod">
          <ac:chgData name="PALANIAPPAN Devarajan" userId="0ccb0e75-6f62-4860-b5c8-e1d1cc272866" providerId="ADAL" clId="{4531E013-473D-4648-911B-96B8DADA2326}" dt="2024-01-16T11:05:52.585" v="3012" actId="26606"/>
          <ac:spMkLst>
            <pc:docMk/>
            <pc:sldMk cId="2339553640" sldId="318"/>
            <ac:spMk id="170" creationId="{1FA14BF0-2782-FA1E-B66A-1FB223B73D2B}"/>
          </ac:spMkLst>
        </pc:spChg>
        <pc:spChg chg="add del">
          <ac:chgData name="PALANIAPPAN Devarajan" userId="0ccb0e75-6f62-4860-b5c8-e1d1cc272866" providerId="ADAL" clId="{4531E013-473D-4648-911B-96B8DADA2326}" dt="2024-01-16T10:02:12.533" v="2652" actId="26606"/>
          <ac:spMkLst>
            <pc:docMk/>
            <pc:sldMk cId="2339553640" sldId="318"/>
            <ac:spMk id="178" creationId="{FE1EC756-41E9-4FD6-AD48-EF46A28137B7}"/>
          </ac:spMkLst>
        </pc:spChg>
        <pc:spChg chg="add del">
          <ac:chgData name="PALANIAPPAN Devarajan" userId="0ccb0e75-6f62-4860-b5c8-e1d1cc272866" providerId="ADAL" clId="{4531E013-473D-4648-911B-96B8DADA2326}" dt="2024-01-16T10:02:12.533" v="2652" actId="26606"/>
          <ac:spMkLst>
            <pc:docMk/>
            <pc:sldMk cId="2339553640" sldId="318"/>
            <ac:spMk id="179"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0" creationId="{058A14AF-9FB5-4CC7-BA35-E8E85D3EDF0E}"/>
          </ac:spMkLst>
        </pc:spChg>
        <pc:spChg chg="add del">
          <ac:chgData name="PALANIAPPAN Devarajan" userId="0ccb0e75-6f62-4860-b5c8-e1d1cc272866" providerId="ADAL" clId="{4531E013-473D-4648-911B-96B8DADA2326}" dt="2024-01-16T10:02:18.864" v="2654" actId="26606"/>
          <ac:spMkLst>
            <pc:docMk/>
            <pc:sldMk cId="2339553640" sldId="318"/>
            <ac:spMk id="181"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2" creationId="{3A9A4357-BD1D-4622-A4FE-766E6AB8DE84}"/>
          </ac:spMkLst>
        </pc:spChg>
        <pc:spChg chg="add del">
          <ac:chgData name="PALANIAPPAN Devarajan" userId="0ccb0e75-6f62-4860-b5c8-e1d1cc272866" providerId="ADAL" clId="{4531E013-473D-4648-911B-96B8DADA2326}" dt="2024-01-16T10:02:18.864" v="2654" actId="26606"/>
          <ac:spMkLst>
            <pc:docMk/>
            <pc:sldMk cId="2339553640" sldId="318"/>
            <ac:spMk id="183"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4" creationId="{E659831F-0D9A-4C63-9EBB-8435B85A440F}"/>
          </ac:spMkLst>
        </pc:spChg>
        <pc:spChg chg="add del">
          <ac:chgData name="PALANIAPPAN Devarajan" userId="0ccb0e75-6f62-4860-b5c8-e1d1cc272866" providerId="ADAL" clId="{4531E013-473D-4648-911B-96B8DADA2326}" dt="2024-01-16T10:03:24.877" v="2677" actId="26606"/>
          <ac:spMkLst>
            <pc:docMk/>
            <pc:sldMk cId="2339553640" sldId="318"/>
            <ac:spMk id="185"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6" creationId="{E6995CE5-F890-4ABA-82A2-26507CE8D2A3}"/>
          </ac:spMkLst>
        </pc:spChg>
        <pc:spChg chg="add del">
          <ac:chgData name="PALANIAPPAN Devarajan" userId="0ccb0e75-6f62-4860-b5c8-e1d1cc272866" providerId="ADAL" clId="{4531E013-473D-4648-911B-96B8DADA2326}" dt="2024-01-16T10:02:22.257" v="2656" actId="26606"/>
          <ac:spMkLst>
            <pc:docMk/>
            <pc:sldMk cId="2339553640" sldId="318"/>
            <ac:spMk id="187" creationId="{D5B0017B-2ECA-49AF-B397-DC140825DF8D}"/>
          </ac:spMkLst>
        </pc:spChg>
        <pc:spChg chg="add del">
          <ac:chgData name="PALANIAPPAN Devarajan" userId="0ccb0e75-6f62-4860-b5c8-e1d1cc272866" providerId="ADAL" clId="{4531E013-473D-4648-911B-96B8DADA2326}" dt="2024-01-16T10:02:22.257" v="2656" actId="26606"/>
          <ac:spMkLst>
            <pc:docMk/>
            <pc:sldMk cId="2339553640" sldId="318"/>
            <ac:spMk id="189" creationId="{70E96339-907C-46C3-99AC-31179B6F0EBD}"/>
          </ac:spMkLst>
        </pc:spChg>
        <pc:spChg chg="add del">
          <ac:chgData name="PALANIAPPAN Devarajan" userId="0ccb0e75-6f62-4860-b5c8-e1d1cc272866" providerId="ADAL" clId="{4531E013-473D-4648-911B-96B8DADA2326}" dt="2024-01-16T10:00:57.161" v="2645" actId="26606"/>
          <ac:spMkLst>
            <pc:docMk/>
            <pc:sldMk cId="2339553640" sldId="318"/>
            <ac:spMk id="190" creationId="{9D25F302-27C5-414F-97F8-6EA0A6C028BA}"/>
          </ac:spMkLst>
        </pc:spChg>
        <pc:spChg chg="add del">
          <ac:chgData name="PALANIAPPAN Devarajan" userId="0ccb0e75-6f62-4860-b5c8-e1d1cc272866" providerId="ADAL" clId="{4531E013-473D-4648-911B-96B8DADA2326}" dt="2024-01-16T10:00:57.161" v="2645" actId="26606"/>
          <ac:spMkLst>
            <pc:docMk/>
            <pc:sldMk cId="2339553640" sldId="318"/>
            <ac:spMk id="191" creationId="{7262C87B-205C-4719-AC60-AF13E94F1F8A}"/>
          </ac:spMkLst>
        </pc:spChg>
        <pc:spChg chg="add del">
          <ac:chgData name="PALANIAPPAN Devarajan" userId="0ccb0e75-6f62-4860-b5c8-e1d1cc272866" providerId="ADAL" clId="{4531E013-473D-4648-911B-96B8DADA2326}" dt="2024-01-16T10:00:57.161" v="2645" actId="26606"/>
          <ac:spMkLst>
            <pc:docMk/>
            <pc:sldMk cId="2339553640" sldId="318"/>
            <ac:spMk id="192" creationId="{830A36F8-48C2-4842-A87B-8CE8DF4E7FD2}"/>
          </ac:spMkLst>
        </pc:spChg>
        <pc:spChg chg="add del">
          <ac:chgData name="PALANIAPPAN Devarajan" userId="0ccb0e75-6f62-4860-b5c8-e1d1cc272866" providerId="ADAL" clId="{4531E013-473D-4648-911B-96B8DADA2326}" dt="2024-01-16T10:00:57.161" v="2645" actId="26606"/>
          <ac:spMkLst>
            <pc:docMk/>
            <pc:sldMk cId="2339553640" sldId="318"/>
            <ac:spMk id="193" creationId="{8F451A30-466B-4996-9BA5-CD6ABCC6D558}"/>
          </ac:spMkLst>
        </pc:spChg>
        <pc:spChg chg="add del">
          <ac:chgData name="PALANIAPPAN Devarajan" userId="0ccb0e75-6f62-4860-b5c8-e1d1cc272866" providerId="ADAL" clId="{4531E013-473D-4648-911B-96B8DADA2326}" dt="2024-01-16T10:00:57.161" v="2645" actId="26606"/>
          <ac:spMkLst>
            <pc:docMk/>
            <pc:sldMk cId="2339553640" sldId="318"/>
            <ac:spMk id="194" creationId="{1FA14BF0-2782-FA1E-B66A-1FB223B73D2B}"/>
          </ac:spMkLst>
        </pc:spChg>
        <pc:spChg chg="add del">
          <ac:chgData name="PALANIAPPAN Devarajan" userId="0ccb0e75-6f62-4860-b5c8-e1d1cc272866" providerId="ADAL" clId="{4531E013-473D-4648-911B-96B8DADA2326}" dt="2024-01-16T10:02:22.257" v="2656" actId="26606"/>
          <ac:spMkLst>
            <pc:docMk/>
            <pc:sldMk cId="2339553640" sldId="318"/>
            <ac:spMk id="195" creationId="{28D31E1B-0407-4223-9642-0B642CBF57D9}"/>
          </ac:spMkLst>
        </pc:spChg>
        <pc:spChg chg="add del">
          <ac:chgData name="PALANIAPPAN Devarajan" userId="0ccb0e75-6f62-4860-b5c8-e1d1cc272866" providerId="ADAL" clId="{4531E013-473D-4648-911B-96B8DADA2326}" dt="2024-01-16T10:03:24.877" v="2677" actId="26606"/>
          <ac:spMkLst>
            <pc:docMk/>
            <pc:sldMk cId="2339553640" sldId="318"/>
            <ac:spMk id="197" creationId="{E66F6371-9EA5-9354-29DC-1D07B921F79C}"/>
          </ac:spMkLst>
        </pc:spChg>
        <pc:spChg chg="add del">
          <ac:chgData name="PALANIAPPAN Devarajan" userId="0ccb0e75-6f62-4860-b5c8-e1d1cc272866" providerId="ADAL" clId="{4531E013-473D-4648-911B-96B8DADA2326}" dt="2024-01-16T10:03:30.222" v="2679" actId="26606"/>
          <ac:spMkLst>
            <pc:docMk/>
            <pc:sldMk cId="2339553640" sldId="318"/>
            <ac:spMk id="200" creationId="{28D31E1B-0407-4223-9642-0B642CBF57D9}"/>
          </ac:spMkLst>
        </pc:spChg>
        <pc:spChg chg="add del">
          <ac:chgData name="PALANIAPPAN Devarajan" userId="0ccb0e75-6f62-4860-b5c8-e1d1cc272866" providerId="ADAL" clId="{4531E013-473D-4648-911B-96B8DADA2326}" dt="2024-01-16T10:02:28.915" v="2658" actId="26606"/>
          <ac:spMkLst>
            <pc:docMk/>
            <pc:sldMk cId="2339553640" sldId="318"/>
            <ac:spMk id="201" creationId="{058A14AF-9FB5-4CC7-BA35-E8E85D3EDF0E}"/>
          </ac:spMkLst>
        </pc:spChg>
        <pc:spChg chg="add del">
          <ac:chgData name="PALANIAPPAN Devarajan" userId="0ccb0e75-6f62-4860-b5c8-e1d1cc272866" providerId="ADAL" clId="{4531E013-473D-4648-911B-96B8DADA2326}" dt="2024-01-16T10:02:28.915" v="2658" actId="26606"/>
          <ac:spMkLst>
            <pc:docMk/>
            <pc:sldMk cId="2339553640" sldId="318"/>
            <ac:spMk id="202" creationId="{3A9A4357-BD1D-4622-A4FE-766E6AB8DE84}"/>
          </ac:spMkLst>
        </pc:spChg>
        <pc:spChg chg="add del">
          <ac:chgData name="PALANIAPPAN Devarajan" userId="0ccb0e75-6f62-4860-b5c8-e1d1cc272866" providerId="ADAL" clId="{4531E013-473D-4648-911B-96B8DADA2326}" dt="2024-01-16T10:02:28.915" v="2658" actId="26606"/>
          <ac:spMkLst>
            <pc:docMk/>
            <pc:sldMk cId="2339553640" sldId="318"/>
            <ac:spMk id="203" creationId="{E659831F-0D9A-4C63-9EBB-8435B85A440F}"/>
          </ac:spMkLst>
        </pc:spChg>
        <pc:spChg chg="add del">
          <ac:chgData name="PALANIAPPAN Devarajan" userId="0ccb0e75-6f62-4860-b5c8-e1d1cc272866" providerId="ADAL" clId="{4531E013-473D-4648-911B-96B8DADA2326}" dt="2024-01-16T10:02:28.915" v="2658" actId="26606"/>
          <ac:spMkLst>
            <pc:docMk/>
            <pc:sldMk cId="2339553640" sldId="318"/>
            <ac:spMk id="204" creationId="{E6995CE5-F890-4ABA-82A2-26507CE8D2A3}"/>
          </ac:spMkLst>
        </pc:spChg>
        <pc:spChg chg="add del">
          <ac:chgData name="PALANIAPPAN Devarajan" userId="0ccb0e75-6f62-4860-b5c8-e1d1cc272866" providerId="ADAL" clId="{4531E013-473D-4648-911B-96B8DADA2326}" dt="2024-01-16T10:03:30.222" v="2679" actId="26606"/>
          <ac:spMkLst>
            <pc:docMk/>
            <pc:sldMk cId="2339553640" sldId="318"/>
            <ac:spMk id="211" creationId="{D5B0017B-2ECA-49AF-B397-DC140825DF8D}"/>
          </ac:spMkLst>
        </pc:spChg>
        <pc:spChg chg="add del">
          <ac:chgData name="PALANIAPPAN Devarajan" userId="0ccb0e75-6f62-4860-b5c8-e1d1cc272866" providerId="ADAL" clId="{4531E013-473D-4648-911B-96B8DADA2326}" dt="2024-01-16T10:03:30.222" v="2679" actId="26606"/>
          <ac:spMkLst>
            <pc:docMk/>
            <pc:sldMk cId="2339553640" sldId="318"/>
            <ac:spMk id="212" creationId="{70E96339-907C-46C3-99AC-31179B6F0EBD}"/>
          </ac:spMkLst>
        </pc:spChg>
        <pc:spChg chg="add del">
          <ac:chgData name="PALANIAPPAN Devarajan" userId="0ccb0e75-6f62-4860-b5c8-e1d1cc272866" providerId="ADAL" clId="{4531E013-473D-4648-911B-96B8DADA2326}" dt="2024-01-16T10:03:02.370" v="2668" actId="26606"/>
          <ac:spMkLst>
            <pc:docMk/>
            <pc:sldMk cId="2339553640" sldId="318"/>
            <ac:spMk id="222" creationId="{058A14AF-9FB5-4CC7-BA35-E8E85D3EDF0E}"/>
          </ac:spMkLst>
        </pc:spChg>
        <pc:spChg chg="add del">
          <ac:chgData name="PALANIAPPAN Devarajan" userId="0ccb0e75-6f62-4860-b5c8-e1d1cc272866" providerId="ADAL" clId="{4531E013-473D-4648-911B-96B8DADA2326}" dt="2024-01-16T10:03:02.370" v="2668" actId="26606"/>
          <ac:spMkLst>
            <pc:docMk/>
            <pc:sldMk cId="2339553640" sldId="318"/>
            <ac:spMk id="223" creationId="{3A9A4357-BD1D-4622-A4FE-766E6AB8DE84}"/>
          </ac:spMkLst>
        </pc:spChg>
        <pc:spChg chg="add del">
          <ac:chgData name="PALANIAPPAN Devarajan" userId="0ccb0e75-6f62-4860-b5c8-e1d1cc272866" providerId="ADAL" clId="{4531E013-473D-4648-911B-96B8DADA2326}" dt="2024-01-16T10:03:02.370" v="2668" actId="26606"/>
          <ac:spMkLst>
            <pc:docMk/>
            <pc:sldMk cId="2339553640" sldId="318"/>
            <ac:spMk id="224" creationId="{E659831F-0D9A-4C63-9EBB-8435B85A440F}"/>
          </ac:spMkLst>
        </pc:spChg>
        <pc:spChg chg="add del">
          <ac:chgData name="PALANIAPPAN Devarajan" userId="0ccb0e75-6f62-4860-b5c8-e1d1cc272866" providerId="ADAL" clId="{4531E013-473D-4648-911B-96B8DADA2326}" dt="2024-01-16T10:03:02.370" v="2668" actId="26606"/>
          <ac:spMkLst>
            <pc:docMk/>
            <pc:sldMk cId="2339553640" sldId="318"/>
            <ac:spMk id="225" creationId="{E6995CE5-F890-4ABA-82A2-26507CE8D2A3}"/>
          </ac:spMkLst>
        </pc:spChg>
        <pc:spChg chg="add del">
          <ac:chgData name="PALANIAPPAN Devarajan" userId="0ccb0e75-6f62-4860-b5c8-e1d1cc272866" providerId="ADAL" clId="{4531E013-473D-4648-911B-96B8DADA2326}" dt="2024-01-16T10:03:07.128" v="2670" actId="26606"/>
          <ac:spMkLst>
            <pc:docMk/>
            <pc:sldMk cId="2339553640" sldId="318"/>
            <ac:spMk id="227" creationId="{FE1EC756-41E9-4FD6-AD48-EF46A28137B7}"/>
          </ac:spMkLst>
        </pc:spChg>
        <pc:spChg chg="add del">
          <ac:chgData name="PALANIAPPAN Devarajan" userId="0ccb0e75-6f62-4860-b5c8-e1d1cc272866" providerId="ADAL" clId="{4531E013-473D-4648-911B-96B8DADA2326}" dt="2024-01-16T10:03:07.128" v="2670" actId="26606"/>
          <ac:spMkLst>
            <pc:docMk/>
            <pc:sldMk cId="2339553640" sldId="318"/>
            <ac:spMk id="228" creationId="{E66F6371-9EA5-9354-29DC-1D07B921F79C}"/>
          </ac:spMkLst>
        </pc:spChg>
        <pc:spChg chg="add del">
          <ac:chgData name="PALANIAPPAN Devarajan" userId="0ccb0e75-6f62-4860-b5c8-e1d1cc272866" providerId="ADAL" clId="{4531E013-473D-4648-911B-96B8DADA2326}" dt="2024-01-16T11:05:52.585" v="3012" actId="26606"/>
          <ac:spMkLst>
            <pc:docMk/>
            <pc:sldMk cId="2339553640" sldId="318"/>
            <ac:spMk id="231" creationId="{28D31E1B-0407-4223-9642-0B642CBF57D9}"/>
          </ac:spMkLst>
        </pc:spChg>
        <pc:spChg chg="add del">
          <ac:chgData name="PALANIAPPAN Devarajan" userId="0ccb0e75-6f62-4860-b5c8-e1d1cc272866" providerId="ADAL" clId="{4531E013-473D-4648-911B-96B8DADA2326}" dt="2024-01-16T11:05:52.585" v="3012" actId="26606"/>
          <ac:spMkLst>
            <pc:docMk/>
            <pc:sldMk cId="2339553640" sldId="318"/>
            <ac:spMk id="238" creationId="{D5B0017B-2ECA-49AF-B397-DC140825DF8D}"/>
          </ac:spMkLst>
        </pc:spChg>
        <pc:spChg chg="add del">
          <ac:chgData name="PALANIAPPAN Devarajan" userId="0ccb0e75-6f62-4860-b5c8-e1d1cc272866" providerId="ADAL" clId="{4531E013-473D-4648-911B-96B8DADA2326}" dt="2024-01-16T11:05:52.585" v="3012" actId="26606"/>
          <ac:spMkLst>
            <pc:docMk/>
            <pc:sldMk cId="2339553640" sldId="318"/>
            <ac:spMk id="240" creationId="{70E96339-907C-46C3-99AC-31179B6F0EBD}"/>
          </ac:spMkLst>
        </pc:spChg>
        <pc:grpChg chg="add del">
          <ac:chgData name="PALANIAPPAN Devarajan" userId="0ccb0e75-6f62-4860-b5c8-e1d1cc272866" providerId="ADAL" clId="{4531E013-473D-4648-911B-96B8DADA2326}" dt="2024-01-16T10:02:22.257" v="2656" actId="26606"/>
          <ac:grpSpMkLst>
            <pc:docMk/>
            <pc:sldMk cId="2339553640" sldId="318"/>
            <ac:grpSpMk id="196" creationId="{AE1C45F0-260A-458C-96ED-C1F6D2151219}"/>
          </ac:grpSpMkLst>
        </pc:grpChg>
        <pc:grpChg chg="add del">
          <ac:chgData name="PALANIAPPAN Devarajan" userId="0ccb0e75-6f62-4860-b5c8-e1d1cc272866" providerId="ADAL" clId="{4531E013-473D-4648-911B-96B8DADA2326}" dt="2024-01-16T10:03:30.222" v="2679" actId="26606"/>
          <ac:grpSpMkLst>
            <pc:docMk/>
            <pc:sldMk cId="2339553640" sldId="318"/>
            <ac:grpSpMk id="205" creationId="{AE1C45F0-260A-458C-96ED-C1F6D2151219}"/>
          </ac:grpSpMkLst>
        </pc:grpChg>
        <pc:grpChg chg="add del">
          <ac:chgData name="PALANIAPPAN Devarajan" userId="0ccb0e75-6f62-4860-b5c8-e1d1cc272866" providerId="ADAL" clId="{4531E013-473D-4648-911B-96B8DADA2326}" dt="2024-01-16T10:02:35.786" v="2660" actId="26606"/>
          <ac:grpSpMkLst>
            <pc:docMk/>
            <pc:sldMk cId="2339553640" sldId="318"/>
            <ac:grpSpMk id="206" creationId="{6258F736-B256-8039-9DC6-F4E49A5C5AD5}"/>
          </ac:grpSpMkLst>
        </pc:grpChg>
        <pc:grpChg chg="add del">
          <ac:chgData name="PALANIAPPAN Devarajan" userId="0ccb0e75-6f62-4860-b5c8-e1d1cc272866" providerId="ADAL" clId="{4531E013-473D-4648-911B-96B8DADA2326}" dt="2024-01-16T10:02:41.026" v="2662" actId="26606"/>
          <ac:grpSpMkLst>
            <pc:docMk/>
            <pc:sldMk cId="2339553640" sldId="318"/>
            <ac:grpSpMk id="210" creationId="{1FD67D68-9B83-C338-8342-3348D8F22347}"/>
          </ac:grpSpMkLst>
        </pc:grpChg>
        <pc:grpChg chg="add del">
          <ac:chgData name="PALANIAPPAN Devarajan" userId="0ccb0e75-6f62-4860-b5c8-e1d1cc272866" providerId="ADAL" clId="{4531E013-473D-4648-911B-96B8DADA2326}" dt="2024-01-16T10:02:47.364" v="2664" actId="26606"/>
          <ac:grpSpMkLst>
            <pc:docMk/>
            <pc:sldMk cId="2339553640" sldId="318"/>
            <ac:grpSpMk id="214" creationId="{31C49F18-8757-4E87-5C2E-9D6D7B82BA3B}"/>
          </ac:grpSpMkLst>
        </pc:grpChg>
        <pc:grpChg chg="add del">
          <ac:chgData name="PALANIAPPAN Devarajan" userId="0ccb0e75-6f62-4860-b5c8-e1d1cc272866" providerId="ADAL" clId="{4531E013-473D-4648-911B-96B8DADA2326}" dt="2024-01-16T10:03:44.089" v="2683" actId="26606"/>
          <ac:grpSpMkLst>
            <pc:docMk/>
            <pc:sldMk cId="2339553640" sldId="318"/>
            <ac:grpSpMk id="217" creationId="{31C49F18-8757-4E87-5C2E-9D6D7B82BA3B}"/>
          </ac:grpSpMkLst>
        </pc:grpChg>
        <pc:grpChg chg="add del">
          <ac:chgData name="PALANIAPPAN Devarajan" userId="0ccb0e75-6f62-4860-b5c8-e1d1cc272866" providerId="ADAL" clId="{4531E013-473D-4648-911B-96B8DADA2326}" dt="2024-01-16T10:02:57.383" v="2666" actId="26606"/>
          <ac:grpSpMkLst>
            <pc:docMk/>
            <pc:sldMk cId="2339553640" sldId="318"/>
            <ac:grpSpMk id="218" creationId="{6258F736-B256-8039-9DC6-F4E49A5C5AD5}"/>
          </ac:grpSpMkLst>
        </pc:grpChg>
        <pc:grpChg chg="add del">
          <ac:chgData name="PALANIAPPAN Devarajan" userId="0ccb0e75-6f62-4860-b5c8-e1d1cc272866" providerId="ADAL" clId="{4531E013-473D-4648-911B-96B8DADA2326}" dt="2024-01-16T11:05:52.585" v="3012" actId="26606"/>
          <ac:grpSpMkLst>
            <pc:docMk/>
            <pc:sldMk cId="2339553640" sldId="318"/>
            <ac:grpSpMk id="233" creationId="{AE1C45F0-260A-458C-96ED-C1F6D2151219}"/>
          </ac:grpSpMkLst>
        </pc:grpChg>
        <pc:graphicFrameChg chg="add mod modGraphic">
          <ac:chgData name="PALANIAPPAN Devarajan" userId="0ccb0e75-6f62-4860-b5c8-e1d1cc272866" providerId="ADAL" clId="{4531E013-473D-4648-911B-96B8DADA2326}" dt="2024-01-16T11:05:52.585" v="3012"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4531E013-473D-4648-911B-96B8DADA2326}" dt="2024-01-16T10:00:54.191" v="2643" actId="26606"/>
          <ac:graphicFrameMkLst>
            <pc:docMk/>
            <pc:sldMk cId="2339553640" sldId="318"/>
            <ac:graphicFrameMk id="177" creationId="{48ED2A7F-C0EC-E22B-8966-AF6016FE0113}"/>
          </ac:graphicFrameMkLst>
        </pc:graphicFrameChg>
        <pc:cxnChg chg="add del">
          <ac:chgData name="PALANIAPPAN Devarajan" userId="0ccb0e75-6f62-4860-b5c8-e1d1cc272866" providerId="ADAL" clId="{4531E013-473D-4648-911B-96B8DADA2326}" dt="2024-01-16T10:03:44.104" v="2684" actId="26606"/>
          <ac:cxnSpMkLst>
            <pc:docMk/>
            <pc:sldMk cId="2339553640" sldId="318"/>
            <ac:cxnSpMk id="175" creationId="{1503BFE4-729B-D9D0-C17B-501E6AF1127A}"/>
          </ac:cxnSpMkLst>
        </pc:cxnChg>
        <pc:cxnChg chg="add del">
          <ac:chgData name="PALANIAPPAN Devarajan" userId="0ccb0e75-6f62-4860-b5c8-e1d1cc272866" providerId="ADAL" clId="{4531E013-473D-4648-911B-96B8DADA2326}" dt="2024-01-16T10:00:54.191" v="2643" actId="26606"/>
          <ac:cxnSpMkLst>
            <pc:docMk/>
            <pc:sldMk cId="2339553640" sldId="318"/>
            <ac:cxnSpMk id="188" creationId="{1503BFE4-729B-D9D0-C17B-501E6AF1127A}"/>
          </ac:cxnSpMkLst>
        </pc:cxnChg>
        <pc:cxnChg chg="add del">
          <ac:chgData name="PALANIAPPAN Devarajan" userId="0ccb0e75-6f62-4860-b5c8-e1d1cc272866" providerId="ADAL" clId="{4531E013-473D-4648-911B-96B8DADA2326}" dt="2024-01-16T10:02:22.257" v="2656" actId="26606"/>
          <ac:cxnSpMkLst>
            <pc:docMk/>
            <pc:sldMk cId="2339553640" sldId="318"/>
            <ac:cxnSpMk id="199" creationId="{6CF1BAF6-AD41-4082-B212-8A1F9A2E8779}"/>
          </ac:cxnSpMkLst>
        </pc:cxnChg>
        <pc:cxnChg chg="add del">
          <ac:chgData name="PALANIAPPAN Devarajan" userId="0ccb0e75-6f62-4860-b5c8-e1d1cc272866" providerId="ADAL" clId="{4531E013-473D-4648-911B-96B8DADA2326}" dt="2024-01-16T10:03:30.222" v="2679" actId="26606"/>
          <ac:cxnSpMkLst>
            <pc:docMk/>
            <pc:sldMk cId="2339553640" sldId="318"/>
            <ac:cxnSpMk id="213" creationId="{6CF1BAF6-AD41-4082-B212-8A1F9A2E8779}"/>
          </ac:cxnSpMkLst>
        </pc:cxnChg>
        <pc:cxnChg chg="add del">
          <ac:chgData name="PALANIAPPAN Devarajan" userId="0ccb0e75-6f62-4860-b5c8-e1d1cc272866" providerId="ADAL" clId="{4531E013-473D-4648-911B-96B8DADA2326}" dt="2024-01-16T10:03:36.400" v="2681" actId="26606"/>
          <ac:cxnSpMkLst>
            <pc:docMk/>
            <pc:sldMk cId="2339553640" sldId="318"/>
            <ac:cxnSpMk id="215"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26"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42" creationId="{6CF1BAF6-AD41-4082-B212-8A1F9A2E8779}"/>
          </ac:cxnSpMkLst>
        </pc:cxnChg>
      </pc:sldChg>
      <pc:sldChg chg="addSp delSp modSp mod modTransition setBg">
        <pc:chgData name="PALANIAPPAN Devarajan" userId="0ccb0e75-6f62-4860-b5c8-e1d1cc272866" providerId="ADAL" clId="{4531E013-473D-4648-911B-96B8DADA2326}" dt="2024-01-16T12:48:08.127" v="3130"/>
        <pc:sldMkLst>
          <pc:docMk/>
          <pc:sldMk cId="2803037194" sldId="319"/>
        </pc:sldMkLst>
        <pc:spChg chg="del">
          <ac:chgData name="PALANIAPPAN Devarajan" userId="0ccb0e75-6f62-4860-b5c8-e1d1cc272866" providerId="ADAL" clId="{4531E013-473D-4648-911B-96B8DADA2326}" dt="2024-01-16T07:14:11.846" v="1987" actId="26606"/>
          <ac:spMkLst>
            <pc:docMk/>
            <pc:sldMk cId="2803037194" sldId="319"/>
            <ac:spMk id="8" creationId="{42A4FC2C-047E-45A5-965D-8E1E3BF09BC6}"/>
          </ac:spMkLst>
        </pc:spChg>
        <pc:spChg chg="add del">
          <ac:chgData name="PALANIAPPAN Devarajan" userId="0ccb0e75-6f62-4860-b5c8-e1d1cc272866" providerId="ADAL" clId="{4531E013-473D-4648-911B-96B8DADA2326}" dt="2024-01-16T07:15:00.819" v="2013" actId="26606"/>
          <ac:spMkLst>
            <pc:docMk/>
            <pc:sldMk cId="2803037194" sldId="319"/>
            <ac:spMk id="20" creationId="{22F15A2D-2324-487D-A02A-BF46C5C580EB}"/>
          </ac:spMkLst>
        </pc:spChg>
        <pc:spChg chg="add del">
          <ac:chgData name="PALANIAPPAN Devarajan" userId="0ccb0e75-6f62-4860-b5c8-e1d1cc272866" providerId="ADAL" clId="{4531E013-473D-4648-911B-96B8DADA2326}" dt="2024-01-16T07:15:00.819" v="2013" actId="26606"/>
          <ac:spMkLst>
            <pc:docMk/>
            <pc:sldMk cId="2803037194" sldId="319"/>
            <ac:spMk id="22" creationId="{17A7F34E-D418-47E2-9F86-2C45BBC31210}"/>
          </ac:spMkLst>
        </pc:spChg>
        <pc:spChg chg="add del">
          <ac:chgData name="PALANIAPPAN Devarajan" userId="0ccb0e75-6f62-4860-b5c8-e1d1cc272866" providerId="ADAL" clId="{4531E013-473D-4648-911B-96B8DADA2326}" dt="2024-01-16T07:15:00.819" v="2013" actId="26606"/>
          <ac:spMkLst>
            <pc:docMk/>
            <pc:sldMk cId="2803037194" sldId="319"/>
            <ac:spMk id="24" creationId="{2AEAFA59-923A-4F54-8B49-44C970BCC323}"/>
          </ac:spMkLst>
        </pc:spChg>
        <pc:spChg chg="add del">
          <ac:chgData name="PALANIAPPAN Devarajan" userId="0ccb0e75-6f62-4860-b5c8-e1d1cc272866" providerId="ADAL" clId="{4531E013-473D-4648-911B-96B8DADA2326}" dt="2024-01-16T07:14:31.860" v="1990" actId="26606"/>
          <ac:spMkLst>
            <pc:docMk/>
            <pc:sldMk cId="2803037194" sldId="319"/>
            <ac:spMk id="29" creationId="{22F15A2D-2324-487D-A02A-BF46C5C580EB}"/>
          </ac:spMkLst>
        </pc:spChg>
        <pc:spChg chg="add del">
          <ac:chgData name="PALANIAPPAN Devarajan" userId="0ccb0e75-6f62-4860-b5c8-e1d1cc272866" providerId="ADAL" clId="{4531E013-473D-4648-911B-96B8DADA2326}" dt="2024-01-16T07:14:31.860" v="1990" actId="26606"/>
          <ac:spMkLst>
            <pc:docMk/>
            <pc:sldMk cId="2803037194" sldId="319"/>
            <ac:spMk id="31" creationId="{17A7F34E-D418-47E2-9F86-2C45BBC31210}"/>
          </ac:spMkLst>
        </pc:spChg>
        <pc:spChg chg="add del">
          <ac:chgData name="PALANIAPPAN Devarajan" userId="0ccb0e75-6f62-4860-b5c8-e1d1cc272866" providerId="ADAL" clId="{4531E013-473D-4648-911B-96B8DADA2326}" dt="2024-01-16T07:14:31.860" v="1990" actId="26606"/>
          <ac:spMkLst>
            <pc:docMk/>
            <pc:sldMk cId="2803037194" sldId="319"/>
            <ac:spMk id="33" creationId="{2AEAFA59-923A-4F54-8B49-44C970BCC323}"/>
          </ac:spMkLst>
        </pc:spChg>
        <pc:spChg chg="add del">
          <ac:chgData name="PALANIAPPAN Devarajan" userId="0ccb0e75-6f62-4860-b5c8-e1d1cc272866" providerId="ADAL" clId="{4531E013-473D-4648-911B-96B8DADA2326}" dt="2024-01-16T07:14:34.749" v="1992" actId="26606"/>
          <ac:spMkLst>
            <pc:docMk/>
            <pc:sldMk cId="2803037194" sldId="319"/>
            <ac:spMk id="35" creationId="{3776B14B-F2F4-4825-8DA8-8C7A0F2B3960}"/>
          </ac:spMkLst>
        </pc:spChg>
        <pc:spChg chg="add del">
          <ac:chgData name="PALANIAPPAN Devarajan" userId="0ccb0e75-6f62-4860-b5c8-e1d1cc272866" providerId="ADAL" clId="{4531E013-473D-4648-911B-96B8DADA2326}" dt="2024-01-16T07:14:34.749" v="1992" actId="26606"/>
          <ac:spMkLst>
            <pc:docMk/>
            <pc:sldMk cId="2803037194" sldId="319"/>
            <ac:spMk id="36" creationId="{2215C6C6-E45C-4179-9FC1-E8A4C1D47430}"/>
          </ac:spMkLst>
        </pc:spChg>
        <pc:spChg chg="add del">
          <ac:chgData name="PALANIAPPAN Devarajan" userId="0ccb0e75-6f62-4860-b5c8-e1d1cc272866" providerId="ADAL" clId="{4531E013-473D-4648-911B-96B8DADA2326}" dt="2024-01-16T07:14:36.180" v="1994" actId="26606"/>
          <ac:spMkLst>
            <pc:docMk/>
            <pc:sldMk cId="2803037194" sldId="319"/>
            <ac:spMk id="40" creationId="{3DAD86CA-8235-409B-982B-5E7A033E2392}"/>
          </ac:spMkLst>
        </pc:spChg>
        <pc:spChg chg="add del">
          <ac:chgData name="PALANIAPPAN Devarajan" userId="0ccb0e75-6f62-4860-b5c8-e1d1cc272866" providerId="ADAL" clId="{4531E013-473D-4648-911B-96B8DADA2326}" dt="2024-01-16T07:14:36.180" v="1994" actId="26606"/>
          <ac:spMkLst>
            <pc:docMk/>
            <pc:sldMk cId="2803037194" sldId="319"/>
            <ac:spMk id="41" creationId="{9F234FBA-3501-47B4-AE0C-AA4AFBC8F603}"/>
          </ac:spMkLst>
        </pc:spChg>
        <pc:spChg chg="add del">
          <ac:chgData name="PALANIAPPAN Devarajan" userId="0ccb0e75-6f62-4860-b5c8-e1d1cc272866" providerId="ADAL" clId="{4531E013-473D-4648-911B-96B8DADA2326}" dt="2024-01-16T07:14:36.180" v="1994" actId="26606"/>
          <ac:spMkLst>
            <pc:docMk/>
            <pc:sldMk cId="2803037194" sldId="319"/>
            <ac:spMk id="42" creationId="{B5EF893B-0491-416E-9D33-BADE9600792A}"/>
          </ac:spMkLst>
        </pc:spChg>
        <pc:spChg chg="add del">
          <ac:chgData name="PALANIAPPAN Devarajan" userId="0ccb0e75-6f62-4860-b5c8-e1d1cc272866" providerId="ADAL" clId="{4531E013-473D-4648-911B-96B8DADA2326}" dt="2024-01-16T07:14:37.971" v="1996" actId="26606"/>
          <ac:spMkLst>
            <pc:docMk/>
            <pc:sldMk cId="2803037194" sldId="319"/>
            <ac:spMk id="45" creationId="{2215C6C6-E45C-4179-9FC1-E8A4C1D47430}"/>
          </ac:spMkLst>
        </pc:spChg>
        <pc:spChg chg="add del">
          <ac:chgData name="PALANIAPPAN Devarajan" userId="0ccb0e75-6f62-4860-b5c8-e1d1cc272866" providerId="ADAL" clId="{4531E013-473D-4648-911B-96B8DADA2326}" dt="2024-01-16T07:14:37.971" v="1996" actId="26606"/>
          <ac:spMkLst>
            <pc:docMk/>
            <pc:sldMk cId="2803037194" sldId="319"/>
            <ac:spMk id="48" creationId="{3776B14B-F2F4-4825-8DA8-8C7A0F2B3960}"/>
          </ac:spMkLst>
        </pc:spChg>
        <pc:spChg chg="add del">
          <ac:chgData name="PALANIAPPAN Devarajan" userId="0ccb0e75-6f62-4860-b5c8-e1d1cc272866" providerId="ADAL" clId="{4531E013-473D-4648-911B-96B8DADA2326}" dt="2024-01-16T07:14:39.300" v="1998" actId="26606"/>
          <ac:spMkLst>
            <pc:docMk/>
            <pc:sldMk cId="2803037194" sldId="319"/>
            <ac:spMk id="50" creationId="{3DAD86CA-8235-409B-982B-5E7A033E2392}"/>
          </ac:spMkLst>
        </pc:spChg>
        <pc:spChg chg="add del">
          <ac:chgData name="PALANIAPPAN Devarajan" userId="0ccb0e75-6f62-4860-b5c8-e1d1cc272866" providerId="ADAL" clId="{4531E013-473D-4648-911B-96B8DADA2326}" dt="2024-01-16T07:14:39.300" v="1998" actId="26606"/>
          <ac:spMkLst>
            <pc:docMk/>
            <pc:sldMk cId="2803037194" sldId="319"/>
            <ac:spMk id="51" creationId="{9F234FBA-3501-47B4-AE0C-AA4AFBC8F603}"/>
          </ac:spMkLst>
        </pc:spChg>
        <pc:spChg chg="add del">
          <ac:chgData name="PALANIAPPAN Devarajan" userId="0ccb0e75-6f62-4860-b5c8-e1d1cc272866" providerId="ADAL" clId="{4531E013-473D-4648-911B-96B8DADA2326}" dt="2024-01-16T07:14:39.300" v="1998" actId="26606"/>
          <ac:spMkLst>
            <pc:docMk/>
            <pc:sldMk cId="2803037194" sldId="319"/>
            <ac:spMk id="52" creationId="{B5EF893B-0491-416E-9D33-BADE9600792A}"/>
          </ac:spMkLst>
        </pc:spChg>
        <pc:spChg chg="add del">
          <ac:chgData name="PALANIAPPAN Devarajan" userId="0ccb0e75-6f62-4860-b5c8-e1d1cc272866" providerId="ADAL" clId="{4531E013-473D-4648-911B-96B8DADA2326}" dt="2024-01-16T07:14:43.215" v="2000" actId="26606"/>
          <ac:spMkLst>
            <pc:docMk/>
            <pc:sldMk cId="2803037194" sldId="319"/>
            <ac:spMk id="55" creationId="{2215C6C6-E45C-4179-9FC1-E8A4C1D47430}"/>
          </ac:spMkLst>
        </pc:spChg>
        <pc:spChg chg="add del">
          <ac:chgData name="PALANIAPPAN Devarajan" userId="0ccb0e75-6f62-4860-b5c8-e1d1cc272866" providerId="ADAL" clId="{4531E013-473D-4648-911B-96B8DADA2326}" dt="2024-01-16T07:14:43.215" v="2000" actId="26606"/>
          <ac:spMkLst>
            <pc:docMk/>
            <pc:sldMk cId="2803037194" sldId="319"/>
            <ac:spMk id="58" creationId="{3776B14B-F2F4-4825-8DA8-8C7A0F2B3960}"/>
          </ac:spMkLst>
        </pc:spChg>
        <pc:spChg chg="add del">
          <ac:chgData name="PALANIAPPAN Devarajan" userId="0ccb0e75-6f62-4860-b5c8-e1d1cc272866" providerId="ADAL" clId="{4531E013-473D-4648-911B-96B8DADA2326}" dt="2024-01-16T07:14:44.891" v="2002" actId="26606"/>
          <ac:spMkLst>
            <pc:docMk/>
            <pc:sldMk cId="2803037194" sldId="319"/>
            <ac:spMk id="60" creationId="{3DAD86CA-8235-409B-982B-5E7A033E2392}"/>
          </ac:spMkLst>
        </pc:spChg>
        <pc:spChg chg="add del">
          <ac:chgData name="PALANIAPPAN Devarajan" userId="0ccb0e75-6f62-4860-b5c8-e1d1cc272866" providerId="ADAL" clId="{4531E013-473D-4648-911B-96B8DADA2326}" dt="2024-01-16T07:14:44.891" v="2002" actId="26606"/>
          <ac:spMkLst>
            <pc:docMk/>
            <pc:sldMk cId="2803037194" sldId="319"/>
            <ac:spMk id="61" creationId="{9F234FBA-3501-47B4-AE0C-AA4AFBC8F603}"/>
          </ac:spMkLst>
        </pc:spChg>
        <pc:spChg chg="add del">
          <ac:chgData name="PALANIAPPAN Devarajan" userId="0ccb0e75-6f62-4860-b5c8-e1d1cc272866" providerId="ADAL" clId="{4531E013-473D-4648-911B-96B8DADA2326}" dt="2024-01-16T07:14:44.891" v="2002" actId="26606"/>
          <ac:spMkLst>
            <pc:docMk/>
            <pc:sldMk cId="2803037194" sldId="319"/>
            <ac:spMk id="62" creationId="{B5EF893B-0491-416E-9D33-BADE9600792A}"/>
          </ac:spMkLst>
        </pc:spChg>
        <pc:spChg chg="add del">
          <ac:chgData name="PALANIAPPAN Devarajan" userId="0ccb0e75-6f62-4860-b5c8-e1d1cc272866" providerId="ADAL" clId="{4531E013-473D-4648-911B-96B8DADA2326}" dt="2024-01-16T07:14:46.617" v="2004" actId="26606"/>
          <ac:spMkLst>
            <pc:docMk/>
            <pc:sldMk cId="2803037194" sldId="319"/>
            <ac:spMk id="65" creationId="{2215C6C6-E45C-4179-9FC1-E8A4C1D47430}"/>
          </ac:spMkLst>
        </pc:spChg>
        <pc:spChg chg="add del">
          <ac:chgData name="PALANIAPPAN Devarajan" userId="0ccb0e75-6f62-4860-b5c8-e1d1cc272866" providerId="ADAL" clId="{4531E013-473D-4648-911B-96B8DADA2326}" dt="2024-01-16T07:14:46.617" v="2004" actId="26606"/>
          <ac:spMkLst>
            <pc:docMk/>
            <pc:sldMk cId="2803037194" sldId="319"/>
            <ac:spMk id="68" creationId="{3776B14B-F2F4-4825-8DA8-8C7A0F2B3960}"/>
          </ac:spMkLst>
        </pc:spChg>
        <pc:spChg chg="add del">
          <ac:chgData name="PALANIAPPAN Devarajan" userId="0ccb0e75-6f62-4860-b5c8-e1d1cc272866" providerId="ADAL" clId="{4531E013-473D-4648-911B-96B8DADA2326}" dt="2024-01-16T07:14:48.326" v="2006" actId="26606"/>
          <ac:spMkLst>
            <pc:docMk/>
            <pc:sldMk cId="2803037194" sldId="319"/>
            <ac:spMk id="70" creationId="{3DAD86CA-8235-409B-982B-5E7A033E2392}"/>
          </ac:spMkLst>
        </pc:spChg>
        <pc:spChg chg="add del">
          <ac:chgData name="PALANIAPPAN Devarajan" userId="0ccb0e75-6f62-4860-b5c8-e1d1cc272866" providerId="ADAL" clId="{4531E013-473D-4648-911B-96B8DADA2326}" dt="2024-01-16T07:14:48.326" v="2006" actId="26606"/>
          <ac:spMkLst>
            <pc:docMk/>
            <pc:sldMk cId="2803037194" sldId="319"/>
            <ac:spMk id="71" creationId="{9F234FBA-3501-47B4-AE0C-AA4AFBC8F603}"/>
          </ac:spMkLst>
        </pc:spChg>
        <pc:spChg chg="add del">
          <ac:chgData name="PALANIAPPAN Devarajan" userId="0ccb0e75-6f62-4860-b5c8-e1d1cc272866" providerId="ADAL" clId="{4531E013-473D-4648-911B-96B8DADA2326}" dt="2024-01-16T07:14:48.326" v="2006" actId="26606"/>
          <ac:spMkLst>
            <pc:docMk/>
            <pc:sldMk cId="2803037194" sldId="319"/>
            <ac:spMk id="72" creationId="{B5EF893B-0491-416E-9D33-BADE9600792A}"/>
          </ac:spMkLst>
        </pc:spChg>
        <pc:spChg chg="add del">
          <ac:chgData name="PALANIAPPAN Devarajan" userId="0ccb0e75-6f62-4860-b5c8-e1d1cc272866" providerId="ADAL" clId="{4531E013-473D-4648-911B-96B8DADA2326}" dt="2024-01-16T07:14:51.550" v="2008" actId="26606"/>
          <ac:spMkLst>
            <pc:docMk/>
            <pc:sldMk cId="2803037194" sldId="319"/>
            <ac:spMk id="75" creationId="{2215C6C6-E45C-4179-9FC1-E8A4C1D47430}"/>
          </ac:spMkLst>
        </pc:spChg>
        <pc:spChg chg="add del">
          <ac:chgData name="PALANIAPPAN Devarajan" userId="0ccb0e75-6f62-4860-b5c8-e1d1cc272866" providerId="ADAL" clId="{4531E013-473D-4648-911B-96B8DADA2326}" dt="2024-01-16T07:14:51.550" v="2008" actId="26606"/>
          <ac:spMkLst>
            <pc:docMk/>
            <pc:sldMk cId="2803037194" sldId="319"/>
            <ac:spMk id="78" creationId="{3776B14B-F2F4-4825-8DA8-8C7A0F2B3960}"/>
          </ac:spMkLst>
        </pc:spChg>
        <pc:spChg chg="add del">
          <ac:chgData name="PALANIAPPAN Devarajan" userId="0ccb0e75-6f62-4860-b5c8-e1d1cc272866" providerId="ADAL" clId="{4531E013-473D-4648-911B-96B8DADA2326}" dt="2024-01-16T07:14:58.018" v="2010" actId="26606"/>
          <ac:spMkLst>
            <pc:docMk/>
            <pc:sldMk cId="2803037194" sldId="319"/>
            <ac:spMk id="80" creationId="{3DAD86CA-8235-409B-982B-5E7A033E2392}"/>
          </ac:spMkLst>
        </pc:spChg>
        <pc:spChg chg="add del">
          <ac:chgData name="PALANIAPPAN Devarajan" userId="0ccb0e75-6f62-4860-b5c8-e1d1cc272866" providerId="ADAL" clId="{4531E013-473D-4648-911B-96B8DADA2326}" dt="2024-01-16T07:14:58.018" v="2010" actId="26606"/>
          <ac:spMkLst>
            <pc:docMk/>
            <pc:sldMk cId="2803037194" sldId="319"/>
            <ac:spMk id="81" creationId="{9F234FBA-3501-47B4-AE0C-AA4AFBC8F603}"/>
          </ac:spMkLst>
        </pc:spChg>
        <pc:spChg chg="add del">
          <ac:chgData name="PALANIAPPAN Devarajan" userId="0ccb0e75-6f62-4860-b5c8-e1d1cc272866" providerId="ADAL" clId="{4531E013-473D-4648-911B-96B8DADA2326}" dt="2024-01-16T07:14:58.018" v="2010" actId="26606"/>
          <ac:spMkLst>
            <pc:docMk/>
            <pc:sldMk cId="2803037194" sldId="319"/>
            <ac:spMk id="82" creationId="{B5EF893B-0491-416E-9D33-BADE9600792A}"/>
          </ac:spMkLst>
        </pc:spChg>
        <pc:spChg chg="add del">
          <ac:chgData name="PALANIAPPAN Devarajan" userId="0ccb0e75-6f62-4860-b5c8-e1d1cc272866" providerId="ADAL" clId="{4531E013-473D-4648-911B-96B8DADA2326}" dt="2024-01-16T07:15:00.809" v="2012" actId="26606"/>
          <ac:spMkLst>
            <pc:docMk/>
            <pc:sldMk cId="2803037194" sldId="319"/>
            <ac:spMk id="85" creationId="{2215C6C6-E45C-4179-9FC1-E8A4C1D47430}"/>
          </ac:spMkLst>
        </pc:spChg>
        <pc:spChg chg="add del">
          <ac:chgData name="PALANIAPPAN Devarajan" userId="0ccb0e75-6f62-4860-b5c8-e1d1cc272866" providerId="ADAL" clId="{4531E013-473D-4648-911B-96B8DADA2326}" dt="2024-01-16T07:15:00.809" v="2012" actId="26606"/>
          <ac:spMkLst>
            <pc:docMk/>
            <pc:sldMk cId="2803037194" sldId="319"/>
            <ac:spMk id="88" creationId="{3776B14B-F2F4-4825-8DA8-8C7A0F2B3960}"/>
          </ac:spMkLst>
        </pc:spChg>
        <pc:spChg chg="add del">
          <ac:chgData name="PALANIAPPAN Devarajan" userId="0ccb0e75-6f62-4860-b5c8-e1d1cc272866" providerId="ADAL" clId="{4531E013-473D-4648-911B-96B8DADA2326}" dt="2024-01-16T07:16:17.200" v="2033" actId="26606"/>
          <ac:spMkLst>
            <pc:docMk/>
            <pc:sldMk cId="2803037194" sldId="319"/>
            <ac:spMk id="90" creationId="{3DAD86CA-8235-409B-982B-5E7A033E2392}"/>
          </ac:spMkLst>
        </pc:spChg>
        <pc:spChg chg="add del">
          <ac:chgData name="PALANIAPPAN Devarajan" userId="0ccb0e75-6f62-4860-b5c8-e1d1cc272866" providerId="ADAL" clId="{4531E013-473D-4648-911B-96B8DADA2326}" dt="2024-01-16T07:16:17.200" v="2033" actId="26606"/>
          <ac:spMkLst>
            <pc:docMk/>
            <pc:sldMk cId="2803037194" sldId="319"/>
            <ac:spMk id="91" creationId="{9F234FBA-3501-47B4-AE0C-AA4AFBC8F603}"/>
          </ac:spMkLst>
        </pc:spChg>
        <pc:spChg chg="add del">
          <ac:chgData name="PALANIAPPAN Devarajan" userId="0ccb0e75-6f62-4860-b5c8-e1d1cc272866" providerId="ADAL" clId="{4531E013-473D-4648-911B-96B8DADA2326}" dt="2024-01-16T07:16:17.200" v="2033" actId="26606"/>
          <ac:spMkLst>
            <pc:docMk/>
            <pc:sldMk cId="2803037194" sldId="319"/>
            <ac:spMk id="92" creationId="{B5EF893B-0491-416E-9D33-BADE9600792A}"/>
          </ac:spMkLst>
        </pc:spChg>
        <pc:spChg chg="add del">
          <ac:chgData name="PALANIAPPAN Devarajan" userId="0ccb0e75-6f62-4860-b5c8-e1d1cc272866" providerId="ADAL" clId="{4531E013-473D-4648-911B-96B8DADA2326}" dt="2024-01-16T07:15:56.331" v="2026" actId="26606"/>
          <ac:spMkLst>
            <pc:docMk/>
            <pc:sldMk cId="2803037194" sldId="319"/>
            <ac:spMk id="95" creationId="{63644BFD-D22E-4019-B666-387DA51AEAFD}"/>
          </ac:spMkLst>
        </pc:spChg>
        <pc:spChg chg="add del">
          <ac:chgData name="PALANIAPPAN Devarajan" userId="0ccb0e75-6f62-4860-b5c8-e1d1cc272866" providerId="ADAL" clId="{4531E013-473D-4648-911B-96B8DADA2326}" dt="2024-01-16T07:15:24.281" v="2016" actId="26606"/>
          <ac:spMkLst>
            <pc:docMk/>
            <pc:sldMk cId="2803037194" sldId="319"/>
            <ac:spMk id="98" creationId="{3DAD86CA-8235-409B-982B-5E7A033E2392}"/>
          </ac:spMkLst>
        </pc:spChg>
        <pc:spChg chg="add del">
          <ac:chgData name="PALANIAPPAN Devarajan" userId="0ccb0e75-6f62-4860-b5c8-e1d1cc272866" providerId="ADAL" clId="{4531E013-473D-4648-911B-96B8DADA2326}" dt="2024-01-16T07:15:56.331" v="2026" actId="26606"/>
          <ac:spMkLst>
            <pc:docMk/>
            <pc:sldMk cId="2803037194" sldId="319"/>
            <ac:spMk id="99" creationId="{3776B14B-F2F4-4825-8DA8-8C7A0F2B3960}"/>
          </ac:spMkLst>
        </pc:spChg>
        <pc:spChg chg="add del">
          <ac:chgData name="PALANIAPPAN Devarajan" userId="0ccb0e75-6f62-4860-b5c8-e1d1cc272866" providerId="ADAL" clId="{4531E013-473D-4648-911B-96B8DADA2326}" dt="2024-01-16T07:15:24.281" v="2016" actId="26606"/>
          <ac:spMkLst>
            <pc:docMk/>
            <pc:sldMk cId="2803037194" sldId="319"/>
            <ac:spMk id="100" creationId="{9F234FBA-3501-47B4-AE0C-AA4AFBC8F603}"/>
          </ac:spMkLst>
        </pc:spChg>
        <pc:spChg chg="add del">
          <ac:chgData name="PALANIAPPAN Devarajan" userId="0ccb0e75-6f62-4860-b5c8-e1d1cc272866" providerId="ADAL" clId="{4531E013-473D-4648-911B-96B8DADA2326}" dt="2024-01-16T07:15:24.281" v="2016" actId="26606"/>
          <ac:spMkLst>
            <pc:docMk/>
            <pc:sldMk cId="2803037194" sldId="319"/>
            <ac:spMk id="102" creationId="{B5EF893B-0491-416E-9D33-BADE9600792A}"/>
          </ac:spMkLst>
        </pc:spChg>
        <pc:spChg chg="add del">
          <ac:chgData name="PALANIAPPAN Devarajan" userId="0ccb0e75-6f62-4860-b5c8-e1d1cc272866" providerId="ADAL" clId="{4531E013-473D-4648-911B-96B8DADA2326}" dt="2024-01-16T07:16:07.606" v="2028" actId="26606"/>
          <ac:spMkLst>
            <pc:docMk/>
            <pc:sldMk cId="2803037194" sldId="319"/>
            <ac:spMk id="103" creationId="{0D1D8088-559A-46A5-A801-CDF0B9476BED}"/>
          </ac:spMkLst>
        </pc:spChg>
        <pc:spChg chg="add del">
          <ac:chgData name="PALANIAPPAN Devarajan" userId="0ccb0e75-6f62-4860-b5c8-e1d1cc272866" providerId="ADAL" clId="{4531E013-473D-4648-911B-96B8DADA2326}" dt="2024-01-16T07:15:46.049" v="2024" actId="26606"/>
          <ac:spMkLst>
            <pc:docMk/>
            <pc:sldMk cId="2803037194" sldId="319"/>
            <ac:spMk id="106" creationId="{22F15A2D-2324-487D-A02A-BF46C5C580EB}"/>
          </ac:spMkLst>
        </pc:spChg>
        <pc:spChg chg="add del">
          <ac:chgData name="PALANIAPPAN Devarajan" userId="0ccb0e75-6f62-4860-b5c8-e1d1cc272866" providerId="ADAL" clId="{4531E013-473D-4648-911B-96B8DADA2326}" dt="2024-01-16T07:15:46.049" v="2024" actId="26606"/>
          <ac:spMkLst>
            <pc:docMk/>
            <pc:sldMk cId="2803037194" sldId="319"/>
            <ac:spMk id="107" creationId="{17A7F34E-D418-47E2-9F86-2C45BBC31210}"/>
          </ac:spMkLst>
        </pc:spChg>
        <pc:spChg chg="add del">
          <ac:chgData name="PALANIAPPAN Devarajan" userId="0ccb0e75-6f62-4860-b5c8-e1d1cc272866" providerId="ADAL" clId="{4531E013-473D-4648-911B-96B8DADA2326}" dt="2024-01-16T07:15:46.049" v="2024" actId="26606"/>
          <ac:spMkLst>
            <pc:docMk/>
            <pc:sldMk cId="2803037194" sldId="319"/>
            <ac:spMk id="108" creationId="{2AEAFA59-923A-4F54-8B49-44C970BCC323}"/>
          </ac:spMkLst>
        </pc:spChg>
        <pc:spChg chg="add del">
          <ac:chgData name="PALANIAPPAN Devarajan" userId="0ccb0e75-6f62-4860-b5c8-e1d1cc272866" providerId="ADAL" clId="{4531E013-473D-4648-911B-96B8DADA2326}" dt="2024-01-16T07:16:07.606" v="2028" actId="26606"/>
          <ac:spMkLst>
            <pc:docMk/>
            <pc:sldMk cId="2803037194" sldId="319"/>
            <ac:spMk id="111" creationId="{3776B14B-F2F4-4825-8DA8-8C7A0F2B3960}"/>
          </ac:spMkLst>
        </pc:spChg>
        <pc:spChg chg="add del">
          <ac:chgData name="PALANIAPPAN Devarajan" userId="0ccb0e75-6f62-4860-b5c8-e1d1cc272866" providerId="ADAL" clId="{4531E013-473D-4648-911B-96B8DADA2326}" dt="2024-01-16T07:16:11.501" v="2030" actId="26606"/>
          <ac:spMkLst>
            <pc:docMk/>
            <pc:sldMk cId="2803037194" sldId="319"/>
            <ac:spMk id="113" creationId="{6D5872A3-CFF8-4F36-8446-6F1B04585A91}"/>
          </ac:spMkLst>
        </pc:spChg>
        <pc:spChg chg="add del">
          <ac:chgData name="PALANIAPPAN Devarajan" userId="0ccb0e75-6f62-4860-b5c8-e1d1cc272866" providerId="ADAL" clId="{4531E013-473D-4648-911B-96B8DADA2326}" dt="2024-01-16T07:16:11.501" v="2030" actId="26606"/>
          <ac:spMkLst>
            <pc:docMk/>
            <pc:sldMk cId="2803037194" sldId="319"/>
            <ac:spMk id="116" creationId="{5E2C537D-FECA-4C7F-A65B-F82518B3A196}"/>
          </ac:spMkLst>
        </pc:spChg>
        <pc:spChg chg="add del">
          <ac:chgData name="PALANIAPPAN Devarajan" userId="0ccb0e75-6f62-4860-b5c8-e1d1cc272866" providerId="ADAL" clId="{4531E013-473D-4648-911B-96B8DADA2326}" dt="2024-01-16T07:16:17.197" v="2032" actId="26606"/>
          <ac:spMkLst>
            <pc:docMk/>
            <pc:sldMk cId="2803037194" sldId="319"/>
            <ac:spMk id="118" creationId="{2215C6C6-E45C-4179-9FC1-E8A4C1D47430}"/>
          </ac:spMkLst>
        </pc:spChg>
        <pc:spChg chg="add del">
          <ac:chgData name="PALANIAPPAN Devarajan" userId="0ccb0e75-6f62-4860-b5c8-e1d1cc272866" providerId="ADAL" clId="{4531E013-473D-4648-911B-96B8DADA2326}" dt="2024-01-16T07:16:17.197" v="2032" actId="26606"/>
          <ac:spMkLst>
            <pc:docMk/>
            <pc:sldMk cId="2803037194" sldId="319"/>
            <ac:spMk id="121" creationId="{3776B14B-F2F4-4825-8DA8-8C7A0F2B3960}"/>
          </ac:spMkLst>
        </pc:spChg>
        <pc:spChg chg="add del">
          <ac:chgData name="PALANIAPPAN Devarajan" userId="0ccb0e75-6f62-4860-b5c8-e1d1cc272866" providerId="ADAL" clId="{4531E013-473D-4648-911B-96B8DADA2326}" dt="2024-01-16T07:16:33.390" v="2036" actId="26606"/>
          <ac:spMkLst>
            <pc:docMk/>
            <pc:sldMk cId="2803037194" sldId="319"/>
            <ac:spMk id="123" creationId="{0D1D8088-559A-46A5-A801-CDF0B9476BED}"/>
          </ac:spMkLst>
        </pc:spChg>
        <pc:spChg chg="add del">
          <ac:chgData name="PALANIAPPAN Devarajan" userId="0ccb0e75-6f62-4860-b5c8-e1d1cc272866" providerId="ADAL" clId="{4531E013-473D-4648-911B-96B8DADA2326}" dt="2024-01-16T07:16:33.390" v="2036" actId="26606"/>
          <ac:spMkLst>
            <pc:docMk/>
            <pc:sldMk cId="2803037194" sldId="319"/>
            <ac:spMk id="127" creationId="{3776B14B-F2F4-4825-8DA8-8C7A0F2B3960}"/>
          </ac:spMkLst>
        </pc:spChg>
        <pc:spChg chg="add">
          <ac:chgData name="PALANIAPPAN Devarajan" userId="0ccb0e75-6f62-4860-b5c8-e1d1cc272866" providerId="ADAL" clId="{4531E013-473D-4648-911B-96B8DADA2326}" dt="2024-01-16T07:16:33.390" v="2036" actId="26606"/>
          <ac:spMkLst>
            <pc:docMk/>
            <pc:sldMk cId="2803037194" sldId="319"/>
            <ac:spMk id="132" creationId="{3DAD86CA-8235-409B-982B-5E7A033E2392}"/>
          </ac:spMkLst>
        </pc:spChg>
        <pc:spChg chg="add">
          <ac:chgData name="PALANIAPPAN Devarajan" userId="0ccb0e75-6f62-4860-b5c8-e1d1cc272866" providerId="ADAL" clId="{4531E013-473D-4648-911B-96B8DADA2326}" dt="2024-01-16T07:16:33.390" v="2036" actId="26606"/>
          <ac:spMkLst>
            <pc:docMk/>
            <pc:sldMk cId="2803037194" sldId="319"/>
            <ac:spMk id="134" creationId="{9F234FBA-3501-47B4-AE0C-AA4AFBC8F603}"/>
          </ac:spMkLst>
        </pc:spChg>
        <pc:spChg chg="add">
          <ac:chgData name="PALANIAPPAN Devarajan" userId="0ccb0e75-6f62-4860-b5c8-e1d1cc272866" providerId="ADAL" clId="{4531E013-473D-4648-911B-96B8DADA2326}" dt="2024-01-16T07:16:33.390" v="2036" actId="26606"/>
          <ac:spMkLst>
            <pc:docMk/>
            <pc:sldMk cId="2803037194" sldId="319"/>
            <ac:spMk id="136" creationId="{B5EF893B-0491-416E-9D33-BADE9600792A}"/>
          </ac:spMkLst>
        </pc:spChg>
        <pc:grpChg chg="add del">
          <ac:chgData name="PALANIAPPAN Devarajan" userId="0ccb0e75-6f62-4860-b5c8-e1d1cc272866" providerId="ADAL" clId="{4531E013-473D-4648-911B-96B8DADA2326}" dt="2024-01-16T07:14:34.749" v="1992" actId="26606"/>
          <ac:grpSpMkLst>
            <pc:docMk/>
            <pc:sldMk cId="2803037194" sldId="319"/>
            <ac:grpSpMk id="37" creationId="{5FE9FE4C-C9E0-4C54-8010-EA9D29CD4D59}"/>
          </ac:grpSpMkLst>
        </pc:grpChg>
        <pc:grpChg chg="add del">
          <ac:chgData name="PALANIAPPAN Devarajan" userId="0ccb0e75-6f62-4860-b5c8-e1d1cc272866" providerId="ADAL" clId="{4531E013-473D-4648-911B-96B8DADA2326}" dt="2024-01-16T07:14:37.971" v="1996" actId="26606"/>
          <ac:grpSpMkLst>
            <pc:docMk/>
            <pc:sldMk cId="2803037194" sldId="319"/>
            <ac:grpSpMk id="46" creationId="{5FE9FE4C-C9E0-4C54-8010-EA9D29CD4D59}"/>
          </ac:grpSpMkLst>
        </pc:grpChg>
        <pc:grpChg chg="add del">
          <ac:chgData name="PALANIAPPAN Devarajan" userId="0ccb0e75-6f62-4860-b5c8-e1d1cc272866" providerId="ADAL" clId="{4531E013-473D-4648-911B-96B8DADA2326}" dt="2024-01-16T07:14:43.215" v="2000" actId="26606"/>
          <ac:grpSpMkLst>
            <pc:docMk/>
            <pc:sldMk cId="2803037194" sldId="319"/>
            <ac:grpSpMk id="56" creationId="{5FE9FE4C-C9E0-4C54-8010-EA9D29CD4D59}"/>
          </ac:grpSpMkLst>
        </pc:grpChg>
        <pc:grpChg chg="add del">
          <ac:chgData name="PALANIAPPAN Devarajan" userId="0ccb0e75-6f62-4860-b5c8-e1d1cc272866" providerId="ADAL" clId="{4531E013-473D-4648-911B-96B8DADA2326}" dt="2024-01-16T07:14:46.617" v="2004" actId="26606"/>
          <ac:grpSpMkLst>
            <pc:docMk/>
            <pc:sldMk cId="2803037194" sldId="319"/>
            <ac:grpSpMk id="66" creationId="{5FE9FE4C-C9E0-4C54-8010-EA9D29CD4D59}"/>
          </ac:grpSpMkLst>
        </pc:grpChg>
        <pc:grpChg chg="add del">
          <ac:chgData name="PALANIAPPAN Devarajan" userId="0ccb0e75-6f62-4860-b5c8-e1d1cc272866" providerId="ADAL" clId="{4531E013-473D-4648-911B-96B8DADA2326}" dt="2024-01-16T07:14:51.550" v="2008" actId="26606"/>
          <ac:grpSpMkLst>
            <pc:docMk/>
            <pc:sldMk cId="2803037194" sldId="319"/>
            <ac:grpSpMk id="76" creationId="{5FE9FE4C-C9E0-4C54-8010-EA9D29CD4D59}"/>
          </ac:grpSpMkLst>
        </pc:grpChg>
        <pc:grpChg chg="add del">
          <ac:chgData name="PALANIAPPAN Devarajan" userId="0ccb0e75-6f62-4860-b5c8-e1d1cc272866" providerId="ADAL" clId="{4531E013-473D-4648-911B-96B8DADA2326}" dt="2024-01-16T07:15:00.809" v="2012" actId="26606"/>
          <ac:grpSpMkLst>
            <pc:docMk/>
            <pc:sldMk cId="2803037194" sldId="319"/>
            <ac:grpSpMk id="86" creationId="{5FE9FE4C-C9E0-4C54-8010-EA9D29CD4D59}"/>
          </ac:grpSpMkLst>
        </pc:grpChg>
        <pc:grpChg chg="add del">
          <ac:chgData name="PALANIAPPAN Devarajan" userId="0ccb0e75-6f62-4860-b5c8-e1d1cc272866" providerId="ADAL" clId="{4531E013-473D-4648-911B-96B8DADA2326}" dt="2024-01-16T07:15:56.331" v="2026" actId="26606"/>
          <ac:grpSpMkLst>
            <pc:docMk/>
            <pc:sldMk cId="2803037194" sldId="319"/>
            <ac:grpSpMk id="96" creationId="{5FE9FE4C-C9E0-4C54-8010-EA9D29CD4D59}"/>
          </ac:grpSpMkLst>
        </pc:grpChg>
        <pc:grpChg chg="add del">
          <ac:chgData name="PALANIAPPAN Devarajan" userId="0ccb0e75-6f62-4860-b5c8-e1d1cc272866" providerId="ADAL" clId="{4531E013-473D-4648-911B-96B8DADA2326}" dt="2024-01-16T07:16:07.606" v="2028" actId="26606"/>
          <ac:grpSpMkLst>
            <pc:docMk/>
            <pc:sldMk cId="2803037194" sldId="319"/>
            <ac:grpSpMk id="105" creationId="{83E2E96F-17F7-4C8C-BDF1-6BB90A0C1D7F}"/>
          </ac:grpSpMkLst>
        </pc:grpChg>
        <pc:grpChg chg="add del">
          <ac:chgData name="PALANIAPPAN Devarajan" userId="0ccb0e75-6f62-4860-b5c8-e1d1cc272866" providerId="ADAL" clId="{4531E013-473D-4648-911B-96B8DADA2326}" dt="2024-01-16T07:16:11.501" v="2030" actId="26606"/>
          <ac:grpSpMkLst>
            <pc:docMk/>
            <pc:sldMk cId="2803037194" sldId="319"/>
            <ac:grpSpMk id="114" creationId="{47EC0934-1503-4296-A688-FC4E83E3F60F}"/>
          </ac:grpSpMkLst>
        </pc:grpChg>
        <pc:grpChg chg="add del">
          <ac:chgData name="PALANIAPPAN Devarajan" userId="0ccb0e75-6f62-4860-b5c8-e1d1cc272866" providerId="ADAL" clId="{4531E013-473D-4648-911B-96B8DADA2326}" dt="2024-01-16T07:16:17.197" v="2032" actId="26606"/>
          <ac:grpSpMkLst>
            <pc:docMk/>
            <pc:sldMk cId="2803037194" sldId="319"/>
            <ac:grpSpMk id="119" creationId="{5FE9FE4C-C9E0-4C54-8010-EA9D29CD4D59}"/>
          </ac:grpSpMkLst>
        </pc:grpChg>
        <pc:grpChg chg="add del">
          <ac:chgData name="PALANIAPPAN Devarajan" userId="0ccb0e75-6f62-4860-b5c8-e1d1cc272866" providerId="ADAL" clId="{4531E013-473D-4648-911B-96B8DADA2326}" dt="2024-01-16T07:16:33.390" v="2036" actId="26606"/>
          <ac:grpSpMkLst>
            <pc:docMk/>
            <pc:sldMk cId="2803037194" sldId="319"/>
            <ac:grpSpMk id="124" creationId="{83E2E96F-17F7-4C8C-BDF1-6BB90A0C1D7F}"/>
          </ac:grpSpMkLst>
        </pc:grpChg>
        <pc:picChg chg="mod">
          <ac:chgData name="PALANIAPPAN Devarajan" userId="0ccb0e75-6f62-4860-b5c8-e1d1cc272866" providerId="ADAL" clId="{4531E013-473D-4648-911B-96B8DADA2326}" dt="2024-01-16T07:17:58.954" v="2055" actId="1076"/>
          <ac:picMkLst>
            <pc:docMk/>
            <pc:sldMk cId="2803037194" sldId="319"/>
            <ac:picMk id="5" creationId="{487C298A-2430-70EB-C12B-DCA96FDDD287}"/>
          </ac:picMkLst>
        </pc:picChg>
        <pc:cxnChg chg="add del">
          <ac:chgData name="PALANIAPPAN Devarajan" userId="0ccb0e75-6f62-4860-b5c8-e1d1cc272866" providerId="ADAL" clId="{4531E013-473D-4648-911B-96B8DADA2326}" dt="2024-01-16T07:14:36.180" v="1994" actId="26606"/>
          <ac:cxnSpMkLst>
            <pc:docMk/>
            <pc:sldMk cId="2803037194" sldId="319"/>
            <ac:cxnSpMk id="43" creationId="{469F4FF8-F8B0-4630-BA1B-0D8B324CD5FF}"/>
          </ac:cxnSpMkLst>
        </pc:cxnChg>
        <pc:cxnChg chg="add del">
          <ac:chgData name="PALANIAPPAN Devarajan" userId="0ccb0e75-6f62-4860-b5c8-e1d1cc272866" providerId="ADAL" clId="{4531E013-473D-4648-911B-96B8DADA2326}" dt="2024-01-16T07:14:39.300" v="1998" actId="26606"/>
          <ac:cxnSpMkLst>
            <pc:docMk/>
            <pc:sldMk cId="2803037194" sldId="319"/>
            <ac:cxnSpMk id="53" creationId="{469F4FF8-F8B0-4630-BA1B-0D8B324CD5FF}"/>
          </ac:cxnSpMkLst>
        </pc:cxnChg>
        <pc:cxnChg chg="add del">
          <ac:chgData name="PALANIAPPAN Devarajan" userId="0ccb0e75-6f62-4860-b5c8-e1d1cc272866" providerId="ADAL" clId="{4531E013-473D-4648-911B-96B8DADA2326}" dt="2024-01-16T07:14:44.891" v="2002" actId="26606"/>
          <ac:cxnSpMkLst>
            <pc:docMk/>
            <pc:sldMk cId="2803037194" sldId="319"/>
            <ac:cxnSpMk id="63" creationId="{469F4FF8-F8B0-4630-BA1B-0D8B324CD5FF}"/>
          </ac:cxnSpMkLst>
        </pc:cxnChg>
        <pc:cxnChg chg="add del">
          <ac:chgData name="PALANIAPPAN Devarajan" userId="0ccb0e75-6f62-4860-b5c8-e1d1cc272866" providerId="ADAL" clId="{4531E013-473D-4648-911B-96B8DADA2326}" dt="2024-01-16T07:14:48.326" v="2006" actId="26606"/>
          <ac:cxnSpMkLst>
            <pc:docMk/>
            <pc:sldMk cId="2803037194" sldId="319"/>
            <ac:cxnSpMk id="73" creationId="{469F4FF8-F8B0-4630-BA1B-0D8B324CD5FF}"/>
          </ac:cxnSpMkLst>
        </pc:cxnChg>
        <pc:cxnChg chg="add del">
          <ac:chgData name="PALANIAPPAN Devarajan" userId="0ccb0e75-6f62-4860-b5c8-e1d1cc272866" providerId="ADAL" clId="{4531E013-473D-4648-911B-96B8DADA2326}" dt="2024-01-16T07:14:58.018" v="2010" actId="26606"/>
          <ac:cxnSpMkLst>
            <pc:docMk/>
            <pc:sldMk cId="2803037194" sldId="319"/>
            <ac:cxnSpMk id="83" creationId="{469F4FF8-F8B0-4630-BA1B-0D8B324CD5FF}"/>
          </ac:cxnSpMkLst>
        </pc:cxnChg>
        <pc:cxnChg chg="add del">
          <ac:chgData name="PALANIAPPAN Devarajan" userId="0ccb0e75-6f62-4860-b5c8-e1d1cc272866" providerId="ADAL" clId="{4531E013-473D-4648-911B-96B8DADA2326}" dt="2024-01-16T07:16:17.200" v="2033" actId="26606"/>
          <ac:cxnSpMkLst>
            <pc:docMk/>
            <pc:sldMk cId="2803037194" sldId="319"/>
            <ac:cxnSpMk id="93" creationId="{469F4FF8-F8B0-4630-BA1B-0D8B324CD5FF}"/>
          </ac:cxnSpMkLst>
        </pc:cxnChg>
        <pc:cxnChg chg="add del">
          <ac:chgData name="PALANIAPPAN Devarajan" userId="0ccb0e75-6f62-4860-b5c8-e1d1cc272866" providerId="ADAL" clId="{4531E013-473D-4648-911B-96B8DADA2326}" dt="2024-01-16T07:15:24.281" v="2016" actId="26606"/>
          <ac:cxnSpMkLst>
            <pc:docMk/>
            <pc:sldMk cId="2803037194" sldId="319"/>
            <ac:cxnSpMk id="104" creationId="{469F4FF8-F8B0-4630-BA1B-0D8B324CD5FF}"/>
          </ac:cxnSpMkLst>
        </pc:cxnChg>
        <pc:cxnChg chg="add">
          <ac:chgData name="PALANIAPPAN Devarajan" userId="0ccb0e75-6f62-4860-b5c8-e1d1cc272866" providerId="ADAL" clId="{4531E013-473D-4648-911B-96B8DADA2326}" dt="2024-01-16T07:16:33.390" v="2036" actId="26606"/>
          <ac:cxnSpMkLst>
            <pc:docMk/>
            <pc:sldMk cId="2803037194" sldId="319"/>
            <ac:cxnSpMk id="1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926849271" sldId="320"/>
        </pc:sldMkLst>
        <pc:spChg chg="add del">
          <ac:chgData name="PALANIAPPAN Devarajan" userId="0ccb0e75-6f62-4860-b5c8-e1d1cc272866" providerId="ADAL" clId="{4531E013-473D-4648-911B-96B8DADA2326}" dt="2024-01-16T07:29:38.273" v="2148" actId="26606"/>
          <ac:spMkLst>
            <pc:docMk/>
            <pc:sldMk cId="3926849271" sldId="320"/>
            <ac:spMk id="6" creationId="{42A4FC2C-047E-45A5-965D-8E1E3BF09BC6}"/>
          </ac:spMkLst>
        </pc:spChg>
        <pc:spChg chg="add del">
          <ac:chgData name="PALANIAPPAN Devarajan" userId="0ccb0e75-6f62-4860-b5c8-e1d1cc272866" providerId="ADAL" clId="{4531E013-473D-4648-911B-96B8DADA2326}" dt="2024-01-16T07:29:38.273" v="2148" actId="26606"/>
          <ac:spMkLst>
            <pc:docMk/>
            <pc:sldMk cId="3926849271" sldId="320"/>
            <ac:spMk id="11" creationId="{2215C6C6-E45C-4179-9FC1-E8A4C1D47430}"/>
          </ac:spMkLst>
        </pc:spChg>
        <pc:spChg chg="add del">
          <ac:chgData name="PALANIAPPAN Devarajan" userId="0ccb0e75-6f62-4860-b5c8-e1d1cc272866" providerId="ADAL" clId="{4531E013-473D-4648-911B-96B8DADA2326}" dt="2024-01-16T07:29:38.273" v="2148" actId="26606"/>
          <ac:spMkLst>
            <pc:docMk/>
            <pc:sldMk cId="3926849271" sldId="320"/>
            <ac:spMk id="17" creationId="{3776B14B-F2F4-4825-8DA8-8C7A0F2B3960}"/>
          </ac:spMkLst>
        </pc:spChg>
        <pc:grpChg chg="add del">
          <ac:chgData name="PALANIAPPAN Devarajan" userId="0ccb0e75-6f62-4860-b5c8-e1d1cc272866" providerId="ADAL" clId="{4531E013-473D-4648-911B-96B8DADA2326}" dt="2024-01-16T07:29:38.273" v="2148" actId="26606"/>
          <ac:grpSpMkLst>
            <pc:docMk/>
            <pc:sldMk cId="3926849271" sldId="320"/>
            <ac:grpSpMk id="13" creationId="{5FE9FE4C-C9E0-4C54-8010-EA9D29CD4D59}"/>
          </ac:grpSpMkLst>
        </pc:grpChg>
        <pc:picChg chg="mod">
          <ac:chgData name="PALANIAPPAN Devarajan" userId="0ccb0e75-6f62-4860-b5c8-e1d1cc272866" providerId="ADAL" clId="{4531E013-473D-4648-911B-96B8DADA2326}" dt="2024-01-16T07:29:38.273" v="2148" actId="26606"/>
          <ac:picMkLst>
            <pc:docMk/>
            <pc:sldMk cId="3926849271" sldId="320"/>
            <ac:picMk id="3" creationId="{CC593593-87F9-CD3A-6521-CD24D7D47D97}"/>
          </ac:picMkLst>
        </pc:picChg>
      </pc:sldChg>
      <pc:sldChg chg="addSp modSp mod modTransition">
        <pc:chgData name="PALANIAPPAN Devarajan" userId="0ccb0e75-6f62-4860-b5c8-e1d1cc272866" providerId="ADAL" clId="{4531E013-473D-4648-911B-96B8DADA2326}" dt="2024-01-16T12:48:08.127" v="3130"/>
        <pc:sldMkLst>
          <pc:docMk/>
          <pc:sldMk cId="1480317769" sldId="321"/>
        </pc:sldMkLst>
        <pc:spChg chg="add mod">
          <ac:chgData name="PALANIAPPAN Devarajan" userId="0ccb0e75-6f62-4860-b5c8-e1d1cc272866" providerId="ADAL" clId="{4531E013-473D-4648-911B-96B8DADA2326}" dt="2024-01-16T11:53:29.756" v="3051" actId="13926"/>
          <ac:spMkLst>
            <pc:docMk/>
            <pc:sldMk cId="1480317769" sldId="321"/>
            <ac:spMk id="2" creationId="{D242A496-8C87-5559-50FD-2C98055A9BCD}"/>
          </ac:spMkLst>
        </pc:spChg>
        <pc:picChg chg="mod">
          <ac:chgData name="PALANIAPPAN Devarajan" userId="0ccb0e75-6f62-4860-b5c8-e1d1cc272866" providerId="ADAL" clId="{4531E013-473D-4648-911B-96B8DADA2326}" dt="2024-01-06T13:19:17.216" v="1427" actId="1076"/>
          <ac:picMkLst>
            <pc:docMk/>
            <pc:sldMk cId="1480317769" sldId="321"/>
            <ac:picMk id="3" creationId="{6964225B-590F-A97C-D531-040AD8754965}"/>
          </ac:picMkLst>
        </pc:picChg>
      </pc:sldChg>
      <pc:sldChg chg="addSp delSp modSp mod modTransition setBg">
        <pc:chgData name="PALANIAPPAN Devarajan" userId="0ccb0e75-6f62-4860-b5c8-e1d1cc272866" providerId="ADAL" clId="{4531E013-473D-4648-911B-96B8DADA2326}" dt="2024-01-16T12:48:08.127" v="3130"/>
        <pc:sldMkLst>
          <pc:docMk/>
          <pc:sldMk cId="1196482828" sldId="322"/>
        </pc:sldMkLst>
        <pc:spChg chg="add mod">
          <ac:chgData name="PALANIAPPAN Devarajan" userId="0ccb0e75-6f62-4860-b5c8-e1d1cc272866" providerId="ADAL" clId="{4531E013-473D-4648-911B-96B8DADA2326}" dt="2024-01-16T11:52:50.402" v="3049" actId="13926"/>
          <ac:spMkLst>
            <pc:docMk/>
            <pc:sldMk cId="1196482828" sldId="322"/>
            <ac:spMk id="2" creationId="{DC37AFCD-0E7D-6246-9B72-BAB85F8AB324}"/>
          </ac:spMkLst>
        </pc:spChg>
        <pc:spChg chg="add del">
          <ac:chgData name="PALANIAPPAN Devarajan" userId="0ccb0e75-6f62-4860-b5c8-e1d1cc272866" providerId="ADAL" clId="{4531E013-473D-4648-911B-96B8DADA2326}" dt="2024-01-16T09:39:16.788" v="2480" actId="26606"/>
          <ac:spMkLst>
            <pc:docMk/>
            <pc:sldMk cId="1196482828" sldId="322"/>
            <ac:spMk id="8" creationId="{BA79A7CF-01AF-4178-9369-94E0C90EB046}"/>
          </ac:spMkLst>
        </pc:spChg>
        <pc:spChg chg="add del">
          <ac:chgData name="PALANIAPPAN Devarajan" userId="0ccb0e75-6f62-4860-b5c8-e1d1cc272866" providerId="ADAL" clId="{4531E013-473D-4648-911B-96B8DADA2326}" dt="2024-01-16T09:39:16.788" v="2480" actId="26606"/>
          <ac:spMkLst>
            <pc:docMk/>
            <pc:sldMk cId="1196482828" sldId="322"/>
            <ac:spMk id="10" creationId="{99413ED5-9ED4-4772-BCE4-2BCAE6B12E35}"/>
          </ac:spMkLst>
        </pc:spChg>
        <pc:spChg chg="add del">
          <ac:chgData name="PALANIAPPAN Devarajan" userId="0ccb0e75-6f62-4860-b5c8-e1d1cc272866" providerId="ADAL" clId="{4531E013-473D-4648-911B-96B8DADA2326}" dt="2024-01-16T09:39:16.788" v="2480" actId="26606"/>
          <ac:spMkLst>
            <pc:docMk/>
            <pc:sldMk cId="1196482828" sldId="322"/>
            <ac:spMk id="12" creationId="{04357C93-F0CB-4A1C-8F77-4E9063789819}"/>
          </ac:spMkLst>
        </pc:spChg>
        <pc:spChg chg="add del">
          <ac:chgData name="PALANIAPPAN Devarajan" userId="0ccb0e75-6f62-4860-b5c8-e1d1cc272866" providerId="ADAL" clId="{4531E013-473D-4648-911B-96B8DADA2326}" dt="2024-01-16T09:39:16.788" v="2480" actId="26606"/>
          <ac:spMkLst>
            <pc:docMk/>
            <pc:sldMk cId="1196482828" sldId="322"/>
            <ac:spMk id="14" creationId="{90F533E9-6690-41A8-A372-4C6C622D028D}"/>
          </ac:spMkLst>
        </pc:spChg>
        <pc:picChg chg="mod ord">
          <ac:chgData name="PALANIAPPAN Devarajan" userId="0ccb0e75-6f62-4860-b5c8-e1d1cc272866" providerId="ADAL" clId="{4531E013-473D-4648-911B-96B8DADA2326}" dt="2024-01-16T09:39:16.788" v="2480" actId="26606"/>
          <ac:picMkLst>
            <pc:docMk/>
            <pc:sldMk cId="1196482828" sldId="322"/>
            <ac:picMk id="3" creationId="{F071F740-9DE1-F787-73F9-097E994D073D}"/>
          </ac:picMkLst>
        </pc:picChg>
      </pc:sldChg>
      <pc:sldChg chg="addSp delSp modSp mod modTransition setBg">
        <pc:chgData name="PALANIAPPAN Devarajan" userId="0ccb0e75-6f62-4860-b5c8-e1d1cc272866" providerId="ADAL" clId="{4531E013-473D-4648-911B-96B8DADA2326}" dt="2024-01-17T06:20:04.852" v="3225"/>
        <pc:sldMkLst>
          <pc:docMk/>
          <pc:sldMk cId="1653481655" sldId="323"/>
        </pc:sldMkLst>
        <pc:spChg chg="add mod">
          <ac:chgData name="PALANIAPPAN Devarajan" userId="0ccb0e75-6f62-4860-b5c8-e1d1cc272866" providerId="ADAL" clId="{4531E013-473D-4648-911B-96B8DADA2326}" dt="2024-01-17T06:08:50.975" v="3186"/>
          <ac:spMkLst>
            <pc:docMk/>
            <pc:sldMk cId="1653481655" sldId="323"/>
            <ac:spMk id="3" creationId="{E6535D4A-6653-5C20-02B3-D8CC8191A7CB}"/>
          </ac:spMkLst>
        </pc:spChg>
        <pc:spChg chg="add mod">
          <ac:chgData name="PALANIAPPAN Devarajan" userId="0ccb0e75-6f62-4860-b5c8-e1d1cc272866" providerId="ADAL" clId="{4531E013-473D-4648-911B-96B8DADA2326}" dt="2024-01-17T06:09:04.037" v="3189"/>
          <ac:spMkLst>
            <pc:docMk/>
            <pc:sldMk cId="1653481655" sldId="323"/>
            <ac:spMk id="4" creationId="{667A6690-2B46-FE25-E4AC-2AB787CDB677}"/>
          </ac:spMkLst>
        </pc:spChg>
        <pc:spChg chg="add del">
          <ac:chgData name="PALANIAPPAN Devarajan" userId="0ccb0e75-6f62-4860-b5c8-e1d1cc272866" providerId="ADAL" clId="{4531E013-473D-4648-911B-96B8DADA2326}" dt="2024-01-16T07:35:48.170" v="2187" actId="26606"/>
          <ac:spMkLst>
            <pc:docMk/>
            <pc:sldMk cId="1653481655" sldId="323"/>
            <ac:spMk id="37" creationId="{1A9F7B4E-B03D-4F64-BE33-00D074458D45}"/>
          </ac:spMkLst>
        </pc:spChg>
        <pc:spChg chg="add del">
          <ac:chgData name="PALANIAPPAN Devarajan" userId="0ccb0e75-6f62-4860-b5c8-e1d1cc272866" providerId="ADAL" clId="{4531E013-473D-4648-911B-96B8DADA2326}" dt="2024-01-16T07:35:48.170" v="2187" actId="26606"/>
          <ac:spMkLst>
            <pc:docMk/>
            <pc:sldMk cId="1653481655" sldId="323"/>
            <ac:spMk id="38" creationId="{7E2BE7F7-CA89-4002-ACCE-A478AEA24F5E}"/>
          </ac:spMkLst>
        </pc:spChg>
        <pc:spChg chg="add del">
          <ac:chgData name="PALANIAPPAN Devarajan" userId="0ccb0e75-6f62-4860-b5c8-e1d1cc272866" providerId="ADAL" clId="{4531E013-473D-4648-911B-96B8DADA2326}" dt="2024-01-16T07:35:25.113" v="2184" actId="26606"/>
          <ac:spMkLst>
            <pc:docMk/>
            <pc:sldMk cId="1653481655" sldId="323"/>
            <ac:spMk id="40" creationId="{201CC55D-ED54-4C5C-95E6-10947BD1103B}"/>
          </ac:spMkLst>
        </pc:spChg>
        <pc:spChg chg="add del">
          <ac:chgData name="PALANIAPPAN Devarajan" userId="0ccb0e75-6f62-4860-b5c8-e1d1cc272866" providerId="ADAL" clId="{4531E013-473D-4648-911B-96B8DADA2326}" dt="2024-01-16T07:35:08.652" v="2182" actId="26606"/>
          <ac:spMkLst>
            <pc:docMk/>
            <pc:sldMk cId="1653481655" sldId="323"/>
            <ac:spMk id="43" creationId="{3DAD86CA-8235-409B-982B-5E7A033E2392}"/>
          </ac:spMkLst>
        </pc:spChg>
        <pc:spChg chg="add del">
          <ac:chgData name="PALANIAPPAN Devarajan" userId="0ccb0e75-6f62-4860-b5c8-e1d1cc272866" providerId="ADAL" clId="{4531E013-473D-4648-911B-96B8DADA2326}" dt="2024-01-16T07:35:25.113" v="2184" actId="26606"/>
          <ac:spMkLst>
            <pc:docMk/>
            <pc:sldMk cId="1653481655" sldId="323"/>
            <ac:spMk id="44" creationId="{3873B707-463F-40B0-8227-E8CC6C67EB25}"/>
          </ac:spMkLst>
        </pc:spChg>
        <pc:spChg chg="add del">
          <ac:chgData name="PALANIAPPAN Devarajan" userId="0ccb0e75-6f62-4860-b5c8-e1d1cc272866" providerId="ADAL" clId="{4531E013-473D-4648-911B-96B8DADA2326}" dt="2024-01-16T07:35:08.652" v="2182" actId="26606"/>
          <ac:spMkLst>
            <pc:docMk/>
            <pc:sldMk cId="1653481655" sldId="323"/>
            <ac:spMk id="45" creationId="{9F234FBA-3501-47B4-AE0C-AA4AFBC8F603}"/>
          </ac:spMkLst>
        </pc:spChg>
        <pc:spChg chg="add del">
          <ac:chgData name="PALANIAPPAN Devarajan" userId="0ccb0e75-6f62-4860-b5c8-e1d1cc272866" providerId="ADAL" clId="{4531E013-473D-4648-911B-96B8DADA2326}" dt="2024-01-16T07:35:08.652" v="2182" actId="26606"/>
          <ac:spMkLst>
            <pc:docMk/>
            <pc:sldMk cId="1653481655" sldId="323"/>
            <ac:spMk id="47" creationId="{B5EF893B-0491-416E-9D33-BADE9600792A}"/>
          </ac:spMkLst>
        </pc:spChg>
        <pc:spChg chg="add del">
          <ac:chgData name="PALANIAPPAN Devarajan" userId="0ccb0e75-6f62-4860-b5c8-e1d1cc272866" providerId="ADAL" clId="{4531E013-473D-4648-911B-96B8DADA2326}" dt="2024-01-16T07:35:25.113" v="2184" actId="26606"/>
          <ac:spMkLst>
            <pc:docMk/>
            <pc:sldMk cId="1653481655" sldId="323"/>
            <ac:spMk id="51" creationId="{C13237C8-E62C-4F0D-A318-BD6FB6C2D138}"/>
          </ac:spMkLst>
        </pc:spChg>
        <pc:spChg chg="add del">
          <ac:chgData name="PALANIAPPAN Devarajan" userId="0ccb0e75-6f62-4860-b5c8-e1d1cc272866" providerId="ADAL" clId="{4531E013-473D-4648-911B-96B8DADA2326}" dt="2024-01-16T07:35:25.113" v="2184" actId="26606"/>
          <ac:spMkLst>
            <pc:docMk/>
            <pc:sldMk cId="1653481655" sldId="323"/>
            <ac:spMk id="53" creationId="{19C9EAEA-39D0-4B0E-A0EB-51E7B26740B1}"/>
          </ac:spMkLst>
        </pc:spChg>
        <pc:spChg chg="add del">
          <ac:chgData name="PALANIAPPAN Devarajan" userId="0ccb0e75-6f62-4860-b5c8-e1d1cc272866" providerId="ADAL" clId="{4531E013-473D-4648-911B-96B8DADA2326}" dt="2024-01-16T07:35:48.107" v="2186" actId="26606"/>
          <ac:spMkLst>
            <pc:docMk/>
            <pc:sldMk cId="1653481655" sldId="323"/>
            <ac:spMk id="55" creationId="{2215C6C6-E45C-4179-9FC1-E8A4C1D47430}"/>
          </ac:spMkLst>
        </pc:spChg>
        <pc:spChg chg="add del">
          <ac:chgData name="PALANIAPPAN Devarajan" userId="0ccb0e75-6f62-4860-b5c8-e1d1cc272866" providerId="ADAL" clId="{4531E013-473D-4648-911B-96B8DADA2326}" dt="2024-01-16T07:35:48.107" v="2186" actId="26606"/>
          <ac:spMkLst>
            <pc:docMk/>
            <pc:sldMk cId="1653481655" sldId="323"/>
            <ac:spMk id="59" creationId="{3776B14B-F2F4-4825-8DA8-8C7A0F2B3960}"/>
          </ac:spMkLst>
        </pc:spChg>
        <pc:spChg chg="add">
          <ac:chgData name="PALANIAPPAN Devarajan" userId="0ccb0e75-6f62-4860-b5c8-e1d1cc272866" providerId="ADAL" clId="{4531E013-473D-4648-911B-96B8DADA2326}" dt="2024-01-16T07:35:48.170" v="2187" actId="26606"/>
          <ac:spMkLst>
            <pc:docMk/>
            <pc:sldMk cId="1653481655" sldId="323"/>
            <ac:spMk id="61" creationId="{3DAD86CA-8235-409B-982B-5E7A033E2392}"/>
          </ac:spMkLst>
        </pc:spChg>
        <pc:spChg chg="add">
          <ac:chgData name="PALANIAPPAN Devarajan" userId="0ccb0e75-6f62-4860-b5c8-e1d1cc272866" providerId="ADAL" clId="{4531E013-473D-4648-911B-96B8DADA2326}" dt="2024-01-16T07:35:48.170" v="2187" actId="26606"/>
          <ac:spMkLst>
            <pc:docMk/>
            <pc:sldMk cId="1653481655" sldId="323"/>
            <ac:spMk id="62" creationId="{9F234FBA-3501-47B4-AE0C-AA4AFBC8F603}"/>
          </ac:spMkLst>
        </pc:spChg>
        <pc:spChg chg="add">
          <ac:chgData name="PALANIAPPAN Devarajan" userId="0ccb0e75-6f62-4860-b5c8-e1d1cc272866" providerId="ADAL" clId="{4531E013-473D-4648-911B-96B8DADA2326}" dt="2024-01-16T07:35:48.170" v="2187" actId="26606"/>
          <ac:spMkLst>
            <pc:docMk/>
            <pc:sldMk cId="1653481655" sldId="323"/>
            <ac:spMk id="63" creationId="{B5EF893B-0491-416E-9D33-BADE9600792A}"/>
          </ac:spMkLst>
        </pc:spChg>
        <pc:grpChg chg="add mod">
          <ac:chgData name="PALANIAPPAN Devarajan" userId="0ccb0e75-6f62-4860-b5c8-e1d1cc272866" providerId="ADAL" clId="{4531E013-473D-4648-911B-96B8DADA2326}" dt="2024-01-17T06:08:55.439" v="3187" actId="1076"/>
          <ac:grpSpMkLst>
            <pc:docMk/>
            <pc:sldMk cId="1653481655" sldId="323"/>
            <ac:grpSpMk id="2" creationId="{5EE52596-C79D-1538-31C2-935EB5A7096E}"/>
          </ac:grpSpMkLst>
        </pc:grpChg>
        <pc:grpChg chg="add del">
          <ac:chgData name="PALANIAPPAN Devarajan" userId="0ccb0e75-6f62-4860-b5c8-e1d1cc272866" providerId="ADAL" clId="{4531E013-473D-4648-911B-96B8DADA2326}" dt="2024-01-16T07:35:25.113" v="2184" actId="26606"/>
          <ac:grpSpMkLst>
            <pc:docMk/>
            <pc:sldMk cId="1653481655" sldId="323"/>
            <ac:grpSpMk id="41" creationId="{1DE889C7-FAD6-4397-98E2-05D503484459}"/>
          </ac:grpSpMkLst>
        </pc:grpChg>
        <pc:grpChg chg="add del">
          <ac:chgData name="PALANIAPPAN Devarajan" userId="0ccb0e75-6f62-4860-b5c8-e1d1cc272866" providerId="ADAL" clId="{4531E013-473D-4648-911B-96B8DADA2326}" dt="2024-01-16T07:35:48.107" v="2186" actId="26606"/>
          <ac:grpSpMkLst>
            <pc:docMk/>
            <pc:sldMk cId="1653481655" sldId="323"/>
            <ac:grpSpMk id="56" creationId="{5FE9FE4C-C9E0-4C54-8010-EA9D29CD4D59}"/>
          </ac:grpSpMkLst>
        </pc:grpChg>
        <pc:graphicFrameChg chg="mod modGraphic">
          <ac:chgData name="PALANIAPPAN Devarajan" userId="0ccb0e75-6f62-4860-b5c8-e1d1cc272866" providerId="ADAL" clId="{4531E013-473D-4648-911B-96B8DADA2326}" dt="2024-01-17T06:20:04.852" v="3225"/>
          <ac:graphicFrameMkLst>
            <pc:docMk/>
            <pc:sldMk cId="1653481655" sldId="323"/>
            <ac:graphicFrameMk id="32" creationId="{D4F5A724-033E-02F9-DB16-AFA755D453BC}"/>
          </ac:graphicFrameMkLst>
        </pc:graphicFrameChg>
        <pc:picChg chg="mod">
          <ac:chgData name="PALANIAPPAN Devarajan" userId="0ccb0e75-6f62-4860-b5c8-e1d1cc272866" providerId="ADAL" clId="{4531E013-473D-4648-911B-96B8DADA2326}" dt="2024-01-17T06:08:18.915" v="3180" actId="1076"/>
          <ac:picMkLst>
            <pc:docMk/>
            <pc:sldMk cId="1653481655" sldId="323"/>
            <ac:picMk id="10" creationId="{CB2BCA8E-0D75-D80B-18F6-F4B4B5DEF307}"/>
          </ac:picMkLst>
        </pc:picChg>
        <pc:cxnChg chg="add del">
          <ac:chgData name="PALANIAPPAN Devarajan" userId="0ccb0e75-6f62-4860-b5c8-e1d1cc272866" providerId="ADAL" clId="{4531E013-473D-4648-911B-96B8DADA2326}" dt="2024-01-16T07:35:08.652" v="2182" actId="26606"/>
          <ac:cxnSpMkLst>
            <pc:docMk/>
            <pc:sldMk cId="1653481655" sldId="323"/>
            <ac:cxnSpMk id="49" creationId="{469F4FF8-F8B0-4630-BA1B-0D8B324CD5FF}"/>
          </ac:cxnSpMkLst>
        </pc:cxnChg>
        <pc:cxnChg chg="add">
          <ac:chgData name="PALANIAPPAN Devarajan" userId="0ccb0e75-6f62-4860-b5c8-e1d1cc272866" providerId="ADAL" clId="{4531E013-473D-4648-911B-96B8DADA2326}" dt="2024-01-16T07:35:48.170" v="2187" actId="26606"/>
          <ac:cxnSpMkLst>
            <pc:docMk/>
            <pc:sldMk cId="1653481655" sldId="323"/>
            <ac:cxnSpMk id="64" creationId="{469F4FF8-F8B0-4630-BA1B-0D8B324CD5FF}"/>
          </ac:cxnSpMkLst>
        </pc:cxnChg>
      </pc:sldChg>
      <pc:sldChg chg="modTransition setBg">
        <pc:chgData name="PALANIAPPAN Devarajan" userId="0ccb0e75-6f62-4860-b5c8-e1d1cc272866" providerId="ADAL" clId="{4531E013-473D-4648-911B-96B8DADA2326}" dt="2024-01-16T12:48:08.127" v="3130"/>
        <pc:sldMkLst>
          <pc:docMk/>
          <pc:sldMk cId="907093885" sldId="324"/>
        </pc:sldMkLst>
      </pc:sldChg>
      <pc:sldChg chg="addSp modSp mod modTransition">
        <pc:chgData name="PALANIAPPAN Devarajan" userId="0ccb0e75-6f62-4860-b5c8-e1d1cc272866" providerId="ADAL" clId="{4531E013-473D-4648-911B-96B8DADA2326}" dt="2024-01-16T12:48:08.127" v="3130"/>
        <pc:sldMkLst>
          <pc:docMk/>
          <pc:sldMk cId="2762745755" sldId="325"/>
        </pc:sldMkLst>
        <pc:spChg chg="add mod">
          <ac:chgData name="PALANIAPPAN Devarajan" userId="0ccb0e75-6f62-4860-b5c8-e1d1cc272866" providerId="ADAL" clId="{4531E013-473D-4648-911B-96B8DADA2326}" dt="2024-01-16T11:53:19.464" v="3050" actId="13926"/>
          <ac:spMkLst>
            <pc:docMk/>
            <pc:sldMk cId="2762745755" sldId="325"/>
            <ac:spMk id="2" creationId="{8686759C-19AA-FB3F-0EBD-659326EF495B}"/>
          </ac:spMkLst>
        </pc:spChg>
        <pc:picChg chg="mod">
          <ac:chgData name="PALANIAPPAN Devarajan" userId="0ccb0e75-6f62-4860-b5c8-e1d1cc272866" providerId="ADAL" clId="{4531E013-473D-4648-911B-96B8DADA2326}" dt="2024-01-06T13:23:32.685" v="1514" actId="1076"/>
          <ac:picMkLst>
            <pc:docMk/>
            <pc:sldMk cId="2762745755" sldId="325"/>
            <ac:picMk id="3" creationId="{2925BA31-F3B5-8B9A-52C4-95C1B9D49079}"/>
          </ac:picMkLst>
        </pc:picChg>
      </pc:sldChg>
      <pc:sldChg chg="modSp mod modTransition setBg">
        <pc:chgData name="PALANIAPPAN Devarajan" userId="0ccb0e75-6f62-4860-b5c8-e1d1cc272866" providerId="ADAL" clId="{4531E013-473D-4648-911B-96B8DADA2326}" dt="2024-01-17T08:18:54.548" v="3250" actId="1076"/>
        <pc:sldMkLst>
          <pc:docMk/>
          <pc:sldMk cId="735161013" sldId="327"/>
        </pc:sldMkLst>
        <pc:spChg chg="mod">
          <ac:chgData name="PALANIAPPAN Devarajan" userId="0ccb0e75-6f62-4860-b5c8-e1d1cc272866" providerId="ADAL" clId="{4531E013-473D-4648-911B-96B8DADA2326}" dt="2024-01-16T11:54:48.352" v="3053" actId="207"/>
          <ac:spMkLst>
            <pc:docMk/>
            <pc:sldMk cId="735161013" sldId="327"/>
            <ac:spMk id="7" creationId="{7D019B89-15BE-B6DA-5838-13EA5563ACED}"/>
          </ac:spMkLst>
        </pc:spChg>
        <pc:spChg chg="mod">
          <ac:chgData name="PALANIAPPAN Devarajan" userId="0ccb0e75-6f62-4860-b5c8-e1d1cc272866" providerId="ADAL" clId="{4531E013-473D-4648-911B-96B8DADA2326}" dt="2024-01-17T08:18:47.174" v="3248" actId="1076"/>
          <ac:spMkLst>
            <pc:docMk/>
            <pc:sldMk cId="735161013" sldId="327"/>
            <ac:spMk id="97" creationId="{22995412-610B-5F2A-D870-66D14A99D99F}"/>
          </ac:spMkLst>
        </pc:spChg>
        <pc:graphicFrameChg chg="mod">
          <ac:chgData name="PALANIAPPAN Devarajan" userId="0ccb0e75-6f62-4860-b5c8-e1d1cc272866" providerId="ADAL" clId="{4531E013-473D-4648-911B-96B8DADA2326}" dt="2024-01-17T08:18:54.548" v="3250" actId="1076"/>
          <ac:graphicFrameMkLst>
            <pc:docMk/>
            <pc:sldMk cId="735161013" sldId="327"/>
            <ac:graphicFrameMk id="59" creationId="{D1292C21-C24A-3758-2649-48E187A1F6A8}"/>
          </ac:graphicFrameMkLst>
        </pc:graphicFrameChg>
      </pc:sldChg>
      <pc:sldChg chg="addSp delSp modSp new del mod">
        <pc:chgData name="PALANIAPPAN Devarajan" userId="0ccb0e75-6f62-4860-b5c8-e1d1cc272866" providerId="ADAL" clId="{4531E013-473D-4648-911B-96B8DADA2326}" dt="2024-01-06T07:56:29.424" v="19" actId="47"/>
        <pc:sldMkLst>
          <pc:docMk/>
          <pc:sldMk cId="553314926" sldId="328"/>
        </pc:sldMkLst>
        <pc:spChg chg="add del mod">
          <ac:chgData name="PALANIAPPAN Devarajan" userId="0ccb0e75-6f62-4860-b5c8-e1d1cc272866" providerId="ADAL" clId="{4531E013-473D-4648-911B-96B8DADA2326}" dt="2024-01-06T07:55:47.901" v="17"/>
          <ac:spMkLst>
            <pc:docMk/>
            <pc:sldMk cId="553314926" sldId="328"/>
            <ac:spMk id="2" creationId="{517E4324-583A-3897-C66D-7A8DD19EA0D6}"/>
          </ac:spMkLst>
        </pc:spChg>
        <pc:spChg chg="add mod">
          <ac:chgData name="PALANIAPPAN Devarajan" userId="0ccb0e75-6f62-4860-b5c8-e1d1cc272866" providerId="ADAL" clId="{4531E013-473D-4648-911B-96B8DADA2326}" dt="2024-01-06T07:55:29.879" v="13" actId="1076"/>
          <ac:spMkLst>
            <pc:docMk/>
            <pc:sldMk cId="553314926" sldId="328"/>
            <ac:spMk id="5" creationId="{0B0219AC-BF7A-969E-4826-D82786C1DFF7}"/>
          </ac:spMkLst>
        </pc:spChg>
        <pc:graphicFrameChg chg="add mod modGraphic">
          <ac:chgData name="PALANIAPPAN Devarajan" userId="0ccb0e75-6f62-4860-b5c8-e1d1cc272866" providerId="ADAL" clId="{4531E013-473D-4648-911B-96B8DADA2326}" dt="2024-01-06T07:56:24.313" v="18" actId="6549"/>
          <ac:graphicFrameMkLst>
            <pc:docMk/>
            <pc:sldMk cId="553314926" sldId="328"/>
            <ac:graphicFrameMk id="3" creationId="{1B89FCF5-DB20-D22C-0524-B38068093E42}"/>
          </ac:graphicFrameMkLst>
        </pc:graphicFrameChg>
        <pc:graphicFrameChg chg="add mod">
          <ac:chgData name="PALANIAPPAN Devarajan" userId="0ccb0e75-6f62-4860-b5c8-e1d1cc272866" providerId="ADAL" clId="{4531E013-473D-4648-911B-96B8DADA2326}" dt="2024-01-06T07:55:29.879" v="13" actId="1076"/>
          <ac:graphicFrameMkLst>
            <pc:docMk/>
            <pc:sldMk cId="553314926" sldId="328"/>
            <ac:graphicFrameMk id="4" creationId="{CF24E81E-7A41-D9A3-905C-176ECE99DEB5}"/>
          </ac:graphicFrameMkLst>
        </pc:graphicFrameChg>
      </pc:sldChg>
      <pc:sldChg chg="addSp modSp new mod ord modTransition setBg">
        <pc:chgData name="PALANIAPPAN Devarajan" userId="0ccb0e75-6f62-4860-b5c8-e1d1cc272866" providerId="ADAL" clId="{4531E013-473D-4648-911B-96B8DADA2326}" dt="2024-01-16T12:48:08.127" v="3130"/>
        <pc:sldMkLst>
          <pc:docMk/>
          <pc:sldMk cId="1550111766" sldId="329"/>
        </pc:sldMkLst>
        <pc:spChg chg="add mod">
          <ac:chgData name="PALANIAPPAN Devarajan" userId="0ccb0e75-6f62-4860-b5c8-e1d1cc272866" providerId="ADAL" clId="{4531E013-473D-4648-911B-96B8DADA2326}" dt="2024-01-06T07:54:49.690" v="10" actId="255"/>
          <ac:spMkLst>
            <pc:docMk/>
            <pc:sldMk cId="1550111766" sldId="329"/>
            <ac:spMk id="2" creationId="{49793324-7C3F-4385-2FD2-17311E5512CC}"/>
          </ac:spMkLst>
        </pc:spChg>
      </pc:sldChg>
      <pc:sldChg chg="addSp delSp modSp new del mod">
        <pc:chgData name="PALANIAPPAN Devarajan" userId="0ccb0e75-6f62-4860-b5c8-e1d1cc272866" providerId="ADAL" clId="{4531E013-473D-4648-911B-96B8DADA2326}" dt="2024-01-06T07:58:09.149" v="33" actId="47"/>
        <pc:sldMkLst>
          <pc:docMk/>
          <pc:sldMk cId="3657857581" sldId="330"/>
        </pc:sldMkLst>
        <pc:spChg chg="add del mod">
          <ac:chgData name="PALANIAPPAN Devarajan" userId="0ccb0e75-6f62-4860-b5c8-e1d1cc272866" providerId="ADAL" clId="{4531E013-473D-4648-911B-96B8DADA2326}" dt="2024-01-06T07:58:03.355" v="32" actId="478"/>
          <ac:spMkLst>
            <pc:docMk/>
            <pc:sldMk cId="3657857581" sldId="330"/>
            <ac:spMk id="2" creationId="{E6E157F1-7B23-4BFA-8CBC-B404AD778804}"/>
          </ac:spMkLst>
        </pc:spChg>
        <pc:spChg chg="add mod">
          <ac:chgData name="PALANIAPPAN Devarajan" userId="0ccb0e75-6f62-4860-b5c8-e1d1cc272866" providerId="ADAL" clId="{4531E013-473D-4648-911B-96B8DADA2326}" dt="2024-01-06T07:57:10.347" v="23" actId="1076"/>
          <ac:spMkLst>
            <pc:docMk/>
            <pc:sldMk cId="3657857581" sldId="330"/>
            <ac:spMk id="5" creationId="{B054F1FC-F8FA-E854-A1BD-2D6953AC3936}"/>
          </ac:spMkLst>
        </pc:spChg>
        <pc:graphicFrameChg chg="add mod modGraphic">
          <ac:chgData name="PALANIAPPAN Devarajan" userId="0ccb0e75-6f62-4860-b5c8-e1d1cc272866" providerId="ADAL" clId="{4531E013-473D-4648-911B-96B8DADA2326}" dt="2024-01-06T07:57:50.043" v="28" actId="14100"/>
          <ac:graphicFrameMkLst>
            <pc:docMk/>
            <pc:sldMk cId="3657857581" sldId="330"/>
            <ac:graphicFrameMk id="3" creationId="{4CC39FE2-3CE5-A52A-0F4B-31571442CC0D}"/>
          </ac:graphicFrameMkLst>
        </pc:graphicFrameChg>
        <pc:graphicFrameChg chg="add mod">
          <ac:chgData name="PALANIAPPAN Devarajan" userId="0ccb0e75-6f62-4860-b5c8-e1d1cc272866" providerId="ADAL" clId="{4531E013-473D-4648-911B-96B8DADA2326}" dt="2024-01-06T07:57:10.347" v="23" actId="1076"/>
          <ac:graphicFrameMkLst>
            <pc:docMk/>
            <pc:sldMk cId="3657857581" sldId="330"/>
            <ac:graphicFrameMk id="4" creationId="{C0E6B86D-EED1-B2A1-CD1D-2BA71DCCD794}"/>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3964505569" sldId="330"/>
        </pc:sldMkLst>
        <pc:spChg chg="add del mod">
          <ac:chgData name="PALANIAPPAN Devarajan" userId="0ccb0e75-6f62-4860-b5c8-e1d1cc272866" providerId="ADAL" clId="{4531E013-473D-4648-911B-96B8DADA2326}" dt="2024-01-06T08:15:27.108" v="43" actId="47"/>
          <ac:spMkLst>
            <pc:docMk/>
            <pc:sldMk cId="3964505569" sldId="330"/>
            <ac:spMk id="2" creationId="{63CDCBB8-4440-BAA6-0F00-1AA52AAADD97}"/>
          </ac:spMkLst>
        </pc:spChg>
        <pc:spChg chg="add del">
          <ac:chgData name="PALANIAPPAN Devarajan" userId="0ccb0e75-6f62-4860-b5c8-e1d1cc272866" providerId="ADAL" clId="{4531E013-473D-4648-911B-96B8DADA2326}" dt="2024-01-06T08:15:28.805" v="44" actId="26606"/>
          <ac:spMkLst>
            <pc:docMk/>
            <pc:sldMk cId="3964505569" sldId="330"/>
            <ac:spMk id="8" creationId="{F3060C83-F051-4F0E-ABAD-AA0DFC48B218}"/>
          </ac:spMkLst>
        </pc:spChg>
        <pc:spChg chg="add del">
          <ac:chgData name="PALANIAPPAN Devarajan" userId="0ccb0e75-6f62-4860-b5c8-e1d1cc272866" providerId="ADAL" clId="{4531E013-473D-4648-911B-96B8DADA2326}" dt="2024-01-06T08:15:28.805" v="44" actId="26606"/>
          <ac:spMkLst>
            <pc:docMk/>
            <pc:sldMk cId="3964505569" sldId="330"/>
            <ac:spMk id="10" creationId="{83C98ABE-055B-441F-B07E-44F97F083C39}"/>
          </ac:spMkLst>
        </pc:spChg>
        <pc:spChg chg="add del">
          <ac:chgData name="PALANIAPPAN Devarajan" userId="0ccb0e75-6f62-4860-b5c8-e1d1cc272866" providerId="ADAL" clId="{4531E013-473D-4648-911B-96B8DADA2326}" dt="2024-01-06T08:15:28.805" v="44" actId="26606"/>
          <ac:spMkLst>
            <pc:docMk/>
            <pc:sldMk cId="3964505569" sldId="330"/>
            <ac:spMk id="12" creationId="{29FDB030-9B49-4CED-8CCD-4D99382388AC}"/>
          </ac:spMkLst>
        </pc:spChg>
        <pc:spChg chg="add del">
          <ac:chgData name="PALANIAPPAN Devarajan" userId="0ccb0e75-6f62-4860-b5c8-e1d1cc272866" providerId="ADAL" clId="{4531E013-473D-4648-911B-96B8DADA2326}" dt="2024-01-06T08:15:28.805" v="44" actId="26606"/>
          <ac:spMkLst>
            <pc:docMk/>
            <pc:sldMk cId="3964505569" sldId="330"/>
            <ac:spMk id="14" creationId="{3783CA14-24A1-485C-8B30-D6A5D87987AD}"/>
          </ac:spMkLst>
        </pc:spChg>
        <pc:spChg chg="add del">
          <ac:chgData name="PALANIAPPAN Devarajan" userId="0ccb0e75-6f62-4860-b5c8-e1d1cc272866" providerId="ADAL" clId="{4531E013-473D-4648-911B-96B8DADA2326}" dt="2024-01-06T08:15:28.805" v="44" actId="26606"/>
          <ac:spMkLst>
            <pc:docMk/>
            <pc:sldMk cId="3964505569" sldId="330"/>
            <ac:spMk id="16" creationId="{9A97C86A-04D6-40F7-AE84-31AB43E6A846}"/>
          </ac:spMkLst>
        </pc:spChg>
        <pc:spChg chg="add del">
          <ac:chgData name="PALANIAPPAN Devarajan" userId="0ccb0e75-6f62-4860-b5c8-e1d1cc272866" providerId="ADAL" clId="{4531E013-473D-4648-911B-96B8DADA2326}" dt="2024-01-06T08:15:28.805" v="44" actId="26606"/>
          <ac:spMkLst>
            <pc:docMk/>
            <pc:sldMk cId="3964505569" sldId="330"/>
            <ac:spMk id="18" creationId="{FF9F2414-84E8-453E-B1F3-389FDE8192D9}"/>
          </ac:spMkLst>
        </pc:spChg>
        <pc:spChg chg="add del">
          <ac:chgData name="PALANIAPPAN Devarajan" userId="0ccb0e75-6f62-4860-b5c8-e1d1cc272866" providerId="ADAL" clId="{4531E013-473D-4648-911B-96B8DADA2326}" dt="2024-01-06T08:15:28.805" v="44" actId="26606"/>
          <ac:spMkLst>
            <pc:docMk/>
            <pc:sldMk cId="3964505569" sldId="330"/>
            <ac:spMk id="20" creationId="{3ECA69A1-7536-43AC-85EF-C7106179F5ED}"/>
          </ac:spMkLst>
        </pc:spChg>
        <pc:graphicFrameChg chg="add mod modGraphic">
          <ac:chgData name="PALANIAPPAN Devarajan" userId="0ccb0e75-6f62-4860-b5c8-e1d1cc272866" providerId="ADAL" clId="{4531E013-473D-4648-911B-96B8DADA2326}" dt="2024-01-16T11:03:11.775" v="2998" actId="12385"/>
          <ac:graphicFrameMkLst>
            <pc:docMk/>
            <pc:sldMk cId="3964505569" sldId="330"/>
            <ac:graphicFrameMk id="3" creationId="{544A977E-5442-CAF9-8D47-1F612ACC0BBD}"/>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2486975645" sldId="331"/>
        </pc:sldMkLst>
        <pc:spChg chg="add del mod">
          <ac:chgData name="PALANIAPPAN Devarajan" userId="0ccb0e75-6f62-4860-b5c8-e1d1cc272866" providerId="ADAL" clId="{4531E013-473D-4648-911B-96B8DADA2326}" dt="2024-01-06T09:55:15.606" v="146" actId="47"/>
          <ac:spMkLst>
            <pc:docMk/>
            <pc:sldMk cId="2486975645" sldId="331"/>
            <ac:spMk id="2" creationId="{58FD69BC-EBAF-3FA1-FDF1-723CF693AD75}"/>
          </ac:spMkLst>
        </pc:spChg>
        <pc:spChg chg="add del mod">
          <ac:chgData name="PALANIAPPAN Devarajan" userId="0ccb0e75-6f62-4860-b5c8-e1d1cc272866" providerId="ADAL" clId="{4531E013-473D-4648-911B-96B8DADA2326}" dt="2024-01-06T09:50:18.796" v="93"/>
          <ac:spMkLst>
            <pc:docMk/>
            <pc:sldMk cId="2486975645" sldId="331"/>
            <ac:spMk id="3" creationId="{E2ACCE44-FC5D-2AC7-EA7B-7FBD97873D37}"/>
          </ac:spMkLst>
        </pc:spChg>
        <pc:spChg chg="add mod">
          <ac:chgData name="PALANIAPPAN Devarajan" userId="0ccb0e75-6f62-4860-b5c8-e1d1cc272866" providerId="ADAL" clId="{4531E013-473D-4648-911B-96B8DADA2326}" dt="2024-01-16T11:52:20.510" v="3048" actId="13926"/>
          <ac:spMkLst>
            <pc:docMk/>
            <pc:sldMk cId="2486975645" sldId="331"/>
            <ac:spMk id="4" creationId="{8984BA0B-F00F-EF1A-5065-2D831FB0412C}"/>
          </ac:spMkLst>
        </pc:spChg>
        <pc:spChg chg="add del mod">
          <ac:chgData name="PALANIAPPAN Devarajan" userId="0ccb0e75-6f62-4860-b5c8-e1d1cc272866" providerId="ADAL" clId="{4531E013-473D-4648-911B-96B8DADA2326}" dt="2024-01-06T10:13:32.693" v="312"/>
          <ac:spMkLst>
            <pc:docMk/>
            <pc:sldMk cId="2486975645" sldId="331"/>
            <ac:spMk id="7" creationId="{FDEB665B-5CF1-12DD-F930-6FF89EAB0305}"/>
          </ac:spMkLst>
        </pc:spChg>
        <pc:grpChg chg="add del">
          <ac:chgData name="PALANIAPPAN Devarajan" userId="0ccb0e75-6f62-4860-b5c8-e1d1cc272866" providerId="ADAL" clId="{4531E013-473D-4648-911B-96B8DADA2326}" dt="2024-01-16T09:15:06.879" v="2263" actId="26606"/>
          <ac:grpSpMkLst>
            <pc:docMk/>
            <pc:sldMk cId="2486975645" sldId="331"/>
            <ac:grpSpMk id="13" creationId="{D19F7815-3AA2-7679-26F4-A63338C8BD5B}"/>
          </ac:grpSpMkLst>
        </pc:grpChg>
        <pc:graphicFrameChg chg="add del mod modGraphic">
          <ac:chgData name="PALANIAPPAN Devarajan" userId="0ccb0e75-6f62-4860-b5c8-e1d1cc272866" providerId="ADAL" clId="{4531E013-473D-4648-911B-96B8DADA2326}" dt="2024-01-06T09:55:08.066" v="140"/>
          <ac:graphicFrameMkLst>
            <pc:docMk/>
            <pc:sldMk cId="2486975645" sldId="331"/>
            <ac:graphicFrameMk id="5" creationId="{DB39BFDB-B2AF-1BE7-6D3F-D696C4D72FF6}"/>
          </ac:graphicFrameMkLst>
        </pc:graphicFrameChg>
        <pc:graphicFrameChg chg="add del mod modGraphic">
          <ac:chgData name="PALANIAPPAN Devarajan" userId="0ccb0e75-6f62-4860-b5c8-e1d1cc272866" providerId="ADAL" clId="{4531E013-473D-4648-911B-96B8DADA2326}" dt="2024-01-06T10:09:53.500" v="199" actId="478"/>
          <ac:graphicFrameMkLst>
            <pc:docMk/>
            <pc:sldMk cId="2486975645" sldId="331"/>
            <ac:graphicFrameMk id="6" creationId="{ECF5935C-472E-3335-4BE3-5E72AD448E97}"/>
          </ac:graphicFrameMkLst>
        </pc:graphicFrameChg>
        <pc:graphicFrameChg chg="add mod modGraphic">
          <ac:chgData name="PALANIAPPAN Devarajan" userId="0ccb0e75-6f62-4860-b5c8-e1d1cc272866" providerId="ADAL" clId="{4531E013-473D-4648-911B-96B8DADA2326}" dt="2024-01-16T09:15:21.469" v="2264" actId="12385"/>
          <ac:graphicFrameMkLst>
            <pc:docMk/>
            <pc:sldMk cId="2486975645" sldId="331"/>
            <ac:graphicFrameMk id="8" creationId="{A68ECDC2-25B4-E0B8-B0AE-7CC54C6016F4}"/>
          </ac:graphicFrameMkLst>
        </pc:graphicFrameChg>
      </pc:sldChg>
      <pc:sldChg chg="addSp delSp modSp new del mod">
        <pc:chgData name="PALANIAPPAN Devarajan" userId="0ccb0e75-6f62-4860-b5c8-e1d1cc272866" providerId="ADAL" clId="{4531E013-473D-4648-911B-96B8DADA2326}" dt="2024-01-06T10:51:10.256" v="449" actId="2696"/>
        <pc:sldMkLst>
          <pc:docMk/>
          <pc:sldMk cId="678082194" sldId="332"/>
        </pc:sldMkLst>
        <pc:spChg chg="add del mod">
          <ac:chgData name="PALANIAPPAN Devarajan" userId="0ccb0e75-6f62-4860-b5c8-e1d1cc272866" providerId="ADAL" clId="{4531E013-473D-4648-911B-96B8DADA2326}" dt="2024-01-06T10:51:07.068" v="448"/>
          <ac:spMkLst>
            <pc:docMk/>
            <pc:sldMk cId="678082194" sldId="332"/>
            <ac:spMk id="2" creationId="{543D841A-700C-2D40-62B6-759BD90D5988}"/>
          </ac:spMkLst>
        </pc:spChg>
        <pc:spChg chg="add del mod">
          <ac:chgData name="PALANIAPPAN Devarajan" userId="0ccb0e75-6f62-4860-b5c8-e1d1cc272866" providerId="ADAL" clId="{4531E013-473D-4648-911B-96B8DADA2326}" dt="2024-01-06T10:50:22.454" v="445"/>
          <ac:spMkLst>
            <pc:docMk/>
            <pc:sldMk cId="678082194" sldId="332"/>
            <ac:spMk id="3" creationId="{F84300A8-3E5A-CBB8-9ED6-AE2B7B827153}"/>
          </ac:spMkLst>
        </pc:spChg>
        <pc:spChg chg="add del">
          <ac:chgData name="PALANIAPPAN Devarajan" userId="0ccb0e75-6f62-4860-b5c8-e1d1cc272866" providerId="ADAL" clId="{4531E013-473D-4648-911B-96B8DADA2326}" dt="2024-01-06T10:50:22.454" v="445"/>
          <ac:spMkLst>
            <pc:docMk/>
            <pc:sldMk cId="678082194" sldId="332"/>
            <ac:spMk id="4" creationId="{86A64957-35B7-E027-083E-AFDEFF2EE76A}"/>
          </ac:spMkLst>
        </pc:spChg>
        <pc:spChg chg="add">
          <ac:chgData name="PALANIAPPAN Devarajan" userId="0ccb0e75-6f62-4860-b5c8-e1d1cc272866" providerId="ADAL" clId="{4531E013-473D-4648-911B-96B8DADA2326}" dt="2024-01-06T10:50:59.291" v="446"/>
          <ac:spMkLst>
            <pc:docMk/>
            <pc:sldMk cId="678082194" sldId="332"/>
            <ac:spMk id="5" creationId="{CB7F0AC8-50F1-AFC2-41A9-951F765E0845}"/>
          </ac:spMkLst>
        </pc:spChg>
        <pc:picChg chg="add del">
          <ac:chgData name="PALANIAPPAN Devarajan" userId="0ccb0e75-6f62-4860-b5c8-e1d1cc272866" providerId="ADAL" clId="{4531E013-473D-4648-911B-96B8DADA2326}" dt="2024-01-06T10:50:22.454" v="445"/>
          <ac:picMkLst>
            <pc:docMk/>
            <pc:sldMk cId="678082194" sldId="332"/>
            <ac:picMk id="2049" creationId="{8D31DE2C-C9F2-FC21-D2C1-E4EF29DFC742}"/>
          </ac:picMkLst>
        </pc:picChg>
        <pc:picChg chg="add">
          <ac:chgData name="PALANIAPPAN Devarajan" userId="0ccb0e75-6f62-4860-b5c8-e1d1cc272866" providerId="ADAL" clId="{4531E013-473D-4648-911B-96B8DADA2326}" dt="2024-01-06T10:50:59.291" v="446"/>
          <ac:picMkLst>
            <pc:docMk/>
            <pc:sldMk cId="678082194" sldId="332"/>
            <ac:picMk id="2052" creationId="{6D1BCE48-5F95-C4E2-8B21-12143750873A}"/>
          </ac:picMkLst>
        </pc:picChg>
      </pc:sldChg>
      <pc:sldChg chg="addSp delSp modSp new mod modTransition">
        <pc:chgData name="PALANIAPPAN Devarajan" userId="0ccb0e75-6f62-4860-b5c8-e1d1cc272866" providerId="ADAL" clId="{4531E013-473D-4648-911B-96B8DADA2326}" dt="2024-01-16T12:48:08.127" v="3130"/>
        <pc:sldMkLst>
          <pc:docMk/>
          <pc:sldMk cId="1257595532" sldId="333"/>
        </pc:sldMkLst>
        <pc:spChg chg="add del mod">
          <ac:chgData name="PALANIAPPAN Devarajan" userId="0ccb0e75-6f62-4860-b5c8-e1d1cc272866" providerId="ADAL" clId="{4531E013-473D-4648-911B-96B8DADA2326}" dt="2024-01-06T10:49:44.265" v="440"/>
          <ac:spMkLst>
            <pc:docMk/>
            <pc:sldMk cId="1257595532" sldId="333"/>
            <ac:spMk id="2" creationId="{186AC90F-1201-7CAF-F973-37423FD5213B}"/>
          </ac:spMkLst>
        </pc:spChg>
        <pc:spChg chg="add del">
          <ac:chgData name="PALANIAPPAN Devarajan" userId="0ccb0e75-6f62-4860-b5c8-e1d1cc272866" providerId="ADAL" clId="{4531E013-473D-4648-911B-96B8DADA2326}" dt="2024-01-06T10:44:50.590" v="437"/>
          <ac:spMkLst>
            <pc:docMk/>
            <pc:sldMk cId="1257595532" sldId="333"/>
            <ac:spMk id="3" creationId="{A6B488D6-8DB4-98A7-AEA3-234A7883168E}"/>
          </ac:spMkLst>
        </pc:spChg>
        <pc:spChg chg="add del mod">
          <ac:chgData name="PALANIAPPAN Devarajan" userId="0ccb0e75-6f62-4860-b5c8-e1d1cc272866" providerId="ADAL" clId="{4531E013-473D-4648-911B-96B8DADA2326}" dt="2024-01-06T12:07:26.626" v="903" actId="26606"/>
          <ac:spMkLst>
            <pc:docMk/>
            <pc:sldMk cId="1257595532" sldId="333"/>
            <ac:spMk id="4" creationId="{B1D6D9AA-BDDA-7B32-7B8F-7D8E61C7258E}"/>
          </ac:spMkLst>
        </pc:spChg>
        <pc:spChg chg="add del mod">
          <ac:chgData name="PALANIAPPAN Devarajan" userId="0ccb0e75-6f62-4860-b5c8-e1d1cc272866" providerId="ADAL" clId="{4531E013-473D-4648-911B-96B8DADA2326}" dt="2024-01-06T11:15:21.802" v="459"/>
          <ac:spMkLst>
            <pc:docMk/>
            <pc:sldMk cId="1257595532" sldId="333"/>
            <ac:spMk id="5" creationId="{95D8F6BD-22A7-EC3F-F4D6-09833D989474}"/>
          </ac:spMkLst>
        </pc:spChg>
        <pc:spChg chg="add del mod">
          <ac:chgData name="PALANIAPPAN Devarajan" userId="0ccb0e75-6f62-4860-b5c8-e1d1cc272866" providerId="ADAL" clId="{4531E013-473D-4648-911B-96B8DADA2326}" dt="2024-01-06T11:15:21.802" v="459"/>
          <ac:spMkLst>
            <pc:docMk/>
            <pc:sldMk cId="1257595532" sldId="333"/>
            <ac:spMk id="6" creationId="{C5D52247-B1BB-5FD2-1653-68B5388278B0}"/>
          </ac:spMkLst>
        </pc:spChg>
        <pc:spChg chg="add mod">
          <ac:chgData name="PALANIAPPAN Devarajan" userId="0ccb0e75-6f62-4860-b5c8-e1d1cc272866" providerId="ADAL" clId="{4531E013-473D-4648-911B-96B8DADA2326}" dt="2024-01-06T11:15:37.175" v="462" actId="21"/>
          <ac:spMkLst>
            <pc:docMk/>
            <pc:sldMk cId="1257595532" sldId="333"/>
            <ac:spMk id="7" creationId="{DEE6B618-05B8-415C-DAE0-6D1BB107769F}"/>
          </ac:spMkLst>
        </pc:spChg>
        <pc:spChg chg="add">
          <ac:chgData name="PALANIAPPAN Devarajan" userId="0ccb0e75-6f62-4860-b5c8-e1d1cc272866" providerId="ADAL" clId="{4531E013-473D-4648-911B-96B8DADA2326}" dt="2024-01-06T11:15:32.006" v="461"/>
          <ac:spMkLst>
            <pc:docMk/>
            <pc:sldMk cId="1257595532" sldId="333"/>
            <ac:spMk id="8" creationId="{F9031604-DCDC-7BA4-D81A-6146E68F2FD4}"/>
          </ac:spMkLst>
        </pc:spChg>
        <pc:graphicFrameChg chg="add mod">
          <ac:chgData name="PALANIAPPAN Devarajan" userId="0ccb0e75-6f62-4860-b5c8-e1d1cc272866" providerId="ADAL" clId="{4531E013-473D-4648-911B-96B8DADA2326}" dt="2024-01-16T09:18:04.824" v="2286" actId="12100"/>
          <ac:graphicFrameMkLst>
            <pc:docMk/>
            <pc:sldMk cId="1257595532" sldId="333"/>
            <ac:graphicFrameMk id="11" creationId="{C386F0D2-24AF-50D3-4587-54418C93C70C}"/>
          </ac:graphicFrameMkLst>
        </pc:graphicFrameChg>
        <pc:picChg chg="add mod">
          <ac:chgData name="PALANIAPPAN Devarajan" userId="0ccb0e75-6f62-4860-b5c8-e1d1cc272866" providerId="ADAL" clId="{4531E013-473D-4648-911B-96B8DADA2326}" dt="2024-01-06T12:07:36.782" v="904" actId="27614"/>
          <ac:picMkLst>
            <pc:docMk/>
            <pc:sldMk cId="1257595532" sldId="333"/>
            <ac:picMk id="9" creationId="{BE1009E1-F3F4-BB3D-855A-10E0DF6EF325}"/>
          </ac:picMkLst>
        </pc:picChg>
        <pc:picChg chg="add del">
          <ac:chgData name="PALANIAPPAN Devarajan" userId="0ccb0e75-6f62-4860-b5c8-e1d1cc272866" providerId="ADAL" clId="{4531E013-473D-4648-911B-96B8DADA2326}" dt="2024-01-06T10:44:50.590" v="437"/>
          <ac:picMkLst>
            <pc:docMk/>
            <pc:sldMk cId="1257595532" sldId="333"/>
            <ac:picMk id="1026" creationId="{49682817-05E2-BBC2-9FC6-A6444F63D60E}"/>
          </ac:picMkLst>
        </pc:picChg>
        <pc:picChg chg="add del">
          <ac:chgData name="PALANIAPPAN Devarajan" userId="0ccb0e75-6f62-4860-b5c8-e1d1cc272866" providerId="ADAL" clId="{4531E013-473D-4648-911B-96B8DADA2326}" dt="2024-01-06T10:44:50.590" v="437"/>
          <ac:picMkLst>
            <pc:docMk/>
            <pc:sldMk cId="1257595532" sldId="333"/>
            <ac:picMk id="1027" creationId="{F88310AE-7782-369D-B216-9AD499464B52}"/>
          </ac:picMkLst>
        </pc:picChg>
        <pc:picChg chg="add del">
          <ac:chgData name="PALANIAPPAN Devarajan" userId="0ccb0e75-6f62-4860-b5c8-e1d1cc272866" providerId="ADAL" clId="{4531E013-473D-4648-911B-96B8DADA2326}" dt="2024-01-06T10:44:50.590" v="437"/>
          <ac:picMkLst>
            <pc:docMk/>
            <pc:sldMk cId="1257595532" sldId="333"/>
            <ac:picMk id="1028" creationId="{CBCE4EAE-AFA4-ED27-3AAF-8931DED06172}"/>
          </ac:picMkLst>
        </pc:picChg>
        <pc:picChg chg="add del">
          <ac:chgData name="PALANIAPPAN Devarajan" userId="0ccb0e75-6f62-4860-b5c8-e1d1cc272866" providerId="ADAL" clId="{4531E013-473D-4648-911B-96B8DADA2326}" dt="2024-01-06T10:44:50.590" v="437"/>
          <ac:picMkLst>
            <pc:docMk/>
            <pc:sldMk cId="1257595532" sldId="333"/>
            <ac:picMk id="1029" creationId="{EE095AC3-F0EE-409A-BBD1-94DD8A031A1C}"/>
          </ac:picMkLst>
        </pc:picChg>
        <pc:picChg chg="add del mod">
          <ac:chgData name="PALANIAPPAN Devarajan" userId="0ccb0e75-6f62-4860-b5c8-e1d1cc272866" providerId="ADAL" clId="{4531E013-473D-4648-911B-96B8DADA2326}" dt="2024-01-06T11:15:21.802" v="459"/>
          <ac:picMkLst>
            <pc:docMk/>
            <pc:sldMk cId="1257595532" sldId="333"/>
            <ac:picMk id="1030" creationId="{F80ECEE8-09F2-7CB8-A7C5-B128C563FAF4}"/>
          </ac:picMkLst>
        </pc:picChg>
        <pc:picChg chg="add del">
          <ac:chgData name="PALANIAPPAN Devarajan" userId="0ccb0e75-6f62-4860-b5c8-e1d1cc272866" providerId="ADAL" clId="{4531E013-473D-4648-911B-96B8DADA2326}" dt="2024-01-06T11:15:43.356" v="464" actId="21"/>
          <ac:picMkLst>
            <pc:docMk/>
            <pc:sldMk cId="1257595532" sldId="333"/>
            <ac:picMk id="1033" creationId="{EEA482B2-B4C5-4842-4F7F-77FC95F7E652}"/>
          </ac:picMkLst>
        </pc:picChg>
      </pc:sldChg>
      <pc:sldChg chg="addSp delSp modSp new mod modTransition setBg">
        <pc:chgData name="PALANIAPPAN Devarajan" userId="0ccb0e75-6f62-4860-b5c8-e1d1cc272866" providerId="ADAL" clId="{4531E013-473D-4648-911B-96B8DADA2326}" dt="2024-01-16T12:48:08.127" v="3130"/>
        <pc:sldMkLst>
          <pc:docMk/>
          <pc:sldMk cId="2070996190" sldId="334"/>
        </pc:sldMkLst>
        <pc:spChg chg="add mod">
          <ac:chgData name="PALANIAPPAN Devarajan" userId="0ccb0e75-6f62-4860-b5c8-e1d1cc272866" providerId="ADAL" clId="{4531E013-473D-4648-911B-96B8DADA2326}" dt="2024-01-16T09:18:51.098" v="2294" actId="26606"/>
          <ac:spMkLst>
            <pc:docMk/>
            <pc:sldMk cId="2070996190" sldId="334"/>
            <ac:spMk id="2" creationId="{946253ED-826F-E85F-F4CE-335A1667552B}"/>
          </ac:spMkLst>
        </pc:spChg>
        <pc:spChg chg="add del mod">
          <ac:chgData name="PALANIAPPAN Devarajan" userId="0ccb0e75-6f62-4860-b5c8-e1d1cc272866" providerId="ADAL" clId="{4531E013-473D-4648-911B-96B8DADA2326}" dt="2024-01-06T11:25:45.173" v="614"/>
          <ac:spMkLst>
            <pc:docMk/>
            <pc:sldMk cId="2070996190" sldId="334"/>
            <ac:spMk id="3" creationId="{3C508D47-D428-45CB-BE02-3991854A70E9}"/>
          </ac:spMkLst>
        </pc:spChg>
        <pc:spChg chg="add mod">
          <ac:chgData name="PALANIAPPAN Devarajan" userId="0ccb0e75-6f62-4860-b5c8-e1d1cc272866" providerId="ADAL" clId="{4531E013-473D-4648-911B-96B8DADA2326}" dt="2024-01-16T09:18:51.098" v="2294" actId="26606"/>
          <ac:spMkLst>
            <pc:docMk/>
            <pc:sldMk cId="2070996190" sldId="334"/>
            <ac:spMk id="4" creationId="{14600C50-8743-7F0D-2E2E-25F2CD827F05}"/>
          </ac:spMkLst>
        </pc:spChg>
        <pc:spChg chg="add del">
          <ac:chgData name="PALANIAPPAN Devarajan" userId="0ccb0e75-6f62-4860-b5c8-e1d1cc272866" providerId="ADAL" clId="{4531E013-473D-4648-911B-96B8DADA2326}" dt="2024-01-16T09:18:51.098" v="2294" actId="26606"/>
          <ac:spMkLst>
            <pc:docMk/>
            <pc:sldMk cId="2070996190" sldId="334"/>
            <ac:spMk id="4102" creationId="{86FF76B9-219D-4469-AF87-0236D29032F1}"/>
          </ac:spMkLst>
        </pc:spChg>
        <pc:spChg chg="add del">
          <ac:chgData name="PALANIAPPAN Devarajan" userId="0ccb0e75-6f62-4860-b5c8-e1d1cc272866" providerId="ADAL" clId="{4531E013-473D-4648-911B-96B8DADA2326}" dt="2024-01-16T09:18:51.098" v="2294" actId="26606"/>
          <ac:spMkLst>
            <pc:docMk/>
            <pc:sldMk cId="2070996190" sldId="334"/>
            <ac:spMk id="4108" creationId="{2E80C965-DB6D-4F81-9E9E-B027384D0BD6}"/>
          </ac:spMkLst>
        </pc:spChg>
        <pc:spChg chg="add del">
          <ac:chgData name="PALANIAPPAN Devarajan" userId="0ccb0e75-6f62-4860-b5c8-e1d1cc272866" providerId="ADAL" clId="{4531E013-473D-4648-911B-96B8DADA2326}" dt="2024-01-16T09:18:51.098" v="2294" actId="26606"/>
          <ac:spMkLst>
            <pc:docMk/>
            <pc:sldMk cId="2070996190" sldId="334"/>
            <ac:spMk id="4110" creationId="{633C5E46-DAC5-4661-9C87-22B08E2A512F}"/>
          </ac:spMkLst>
        </pc:spChg>
        <pc:grpChg chg="add del">
          <ac:chgData name="PALANIAPPAN Devarajan" userId="0ccb0e75-6f62-4860-b5c8-e1d1cc272866" providerId="ADAL" clId="{4531E013-473D-4648-911B-96B8DADA2326}" dt="2024-01-16T09:18:51.098" v="2294" actId="26606"/>
          <ac:grpSpMkLst>
            <pc:docMk/>
            <pc:sldMk cId="2070996190" sldId="334"/>
            <ac:grpSpMk id="4104" creationId="{DB88BD78-87E1-424D-B479-C37D8E41B12E}"/>
          </ac:grpSpMkLst>
        </pc:grpChg>
        <pc:picChg chg="add mod">
          <ac:chgData name="PALANIAPPAN Devarajan" userId="0ccb0e75-6f62-4860-b5c8-e1d1cc272866" providerId="ADAL" clId="{4531E013-473D-4648-911B-96B8DADA2326}" dt="2024-01-16T09:18:51.098" v="2294" actId="26606"/>
          <ac:picMkLst>
            <pc:docMk/>
            <pc:sldMk cId="2070996190" sldId="334"/>
            <ac:picMk id="4097" creationId="{C2B49FF1-2DA7-C22D-5BB4-6FDCEC6B40AD}"/>
          </ac:picMkLst>
        </pc:picChg>
      </pc:sldChg>
      <pc:sldChg chg="addSp delSp modSp new mod modTransition setBg">
        <pc:chgData name="PALANIAPPAN Devarajan" userId="0ccb0e75-6f62-4860-b5c8-e1d1cc272866" providerId="ADAL" clId="{4531E013-473D-4648-911B-96B8DADA2326}" dt="2024-01-16T12:48:08.127" v="3130"/>
        <pc:sldMkLst>
          <pc:docMk/>
          <pc:sldMk cId="2591084227" sldId="335"/>
        </pc:sldMkLst>
        <pc:spChg chg="add mod">
          <ac:chgData name="PALANIAPPAN Devarajan" userId="0ccb0e75-6f62-4860-b5c8-e1d1cc272866" providerId="ADAL" clId="{4531E013-473D-4648-911B-96B8DADA2326}" dt="2024-01-06T11:34:32.460" v="697" actId="20577"/>
          <ac:spMkLst>
            <pc:docMk/>
            <pc:sldMk cId="2591084227" sldId="335"/>
            <ac:spMk id="2" creationId="{C30C411B-D8A3-FE4A-31BB-80F1E9F842D7}"/>
          </ac:spMkLst>
        </pc:spChg>
        <pc:spChg chg="add mod">
          <ac:chgData name="PALANIAPPAN Devarajan" userId="0ccb0e75-6f62-4860-b5c8-e1d1cc272866" providerId="ADAL" clId="{4531E013-473D-4648-911B-96B8DADA2326}" dt="2024-01-06T11:29:02.725" v="641" actId="21"/>
          <ac:spMkLst>
            <pc:docMk/>
            <pc:sldMk cId="2591084227" sldId="335"/>
            <ac:spMk id="3" creationId="{14F0D7F8-7697-BFAA-6CE5-50CBF62C6C52}"/>
          </ac:spMkLst>
        </pc:spChg>
        <pc:spChg chg="add del mod">
          <ac:chgData name="PALANIAPPAN Devarajan" userId="0ccb0e75-6f62-4860-b5c8-e1d1cc272866" providerId="ADAL" clId="{4531E013-473D-4648-911B-96B8DADA2326}" dt="2024-01-16T10:17:07.432" v="2777" actId="478"/>
          <ac:spMkLst>
            <pc:docMk/>
            <pc:sldMk cId="2591084227" sldId="335"/>
            <ac:spMk id="4" creationId="{DDB98C0A-48A5-095C-BA56-D38D48F3CC9F}"/>
          </ac:spMkLst>
        </pc:spChg>
        <pc:picChg chg="add mod">
          <ac:chgData name="PALANIAPPAN Devarajan" userId="0ccb0e75-6f62-4860-b5c8-e1d1cc272866" providerId="ADAL" clId="{4531E013-473D-4648-911B-96B8DADA2326}" dt="2024-01-06T11:34:27.427" v="696" actId="1076"/>
          <ac:picMkLst>
            <pc:docMk/>
            <pc:sldMk cId="2591084227" sldId="335"/>
            <ac:picMk id="5121" creationId="{0641C379-C2F2-3A06-899E-C5A066846977}"/>
          </ac:picMkLst>
        </pc:picChg>
      </pc:sldChg>
      <pc:sldChg chg="new del">
        <pc:chgData name="PALANIAPPAN Devarajan" userId="0ccb0e75-6f62-4860-b5c8-e1d1cc272866" providerId="ADAL" clId="{4531E013-473D-4648-911B-96B8DADA2326}" dt="2024-01-06T11:34:54.051" v="698" actId="47"/>
        <pc:sldMkLst>
          <pc:docMk/>
          <pc:sldMk cId="3664910480" sldId="336"/>
        </pc:sldMkLst>
      </pc:sldChg>
      <pc:sldChg chg="addSp delSp modSp new mod ord modTransition setBg">
        <pc:chgData name="PALANIAPPAN Devarajan" userId="0ccb0e75-6f62-4860-b5c8-e1d1cc272866" providerId="ADAL" clId="{4531E013-473D-4648-911B-96B8DADA2326}" dt="2024-01-16T12:48:08.127" v="3130"/>
        <pc:sldMkLst>
          <pc:docMk/>
          <pc:sldMk cId="3422375301" sldId="337"/>
        </pc:sldMkLst>
        <pc:spChg chg="add mod ord">
          <ac:chgData name="PALANIAPPAN Devarajan" userId="0ccb0e75-6f62-4860-b5c8-e1d1cc272866" providerId="ADAL" clId="{4531E013-473D-4648-911B-96B8DADA2326}" dt="2024-01-16T09:18:41.234" v="2292" actId="26606"/>
          <ac:spMkLst>
            <pc:docMk/>
            <pc:sldMk cId="3422375301" sldId="337"/>
            <ac:spMk id="2" creationId="{A9F1008E-A167-5C08-DAC3-DA3FFC7D5838}"/>
          </ac:spMkLst>
        </pc:spChg>
        <pc:spChg chg="add del mod">
          <ac:chgData name="PALANIAPPAN Devarajan" userId="0ccb0e75-6f62-4860-b5c8-e1d1cc272866" providerId="ADAL" clId="{4531E013-473D-4648-911B-96B8DADA2326}" dt="2024-01-06T11:20:08.474" v="506"/>
          <ac:spMkLst>
            <pc:docMk/>
            <pc:sldMk cId="3422375301" sldId="337"/>
            <ac:spMk id="3" creationId="{E685125F-5C20-6471-44D1-924C94D1F67A}"/>
          </ac:spMkLst>
        </pc:spChg>
        <pc:spChg chg="add mod">
          <ac:chgData name="PALANIAPPAN Devarajan" userId="0ccb0e75-6f62-4860-b5c8-e1d1cc272866" providerId="ADAL" clId="{4531E013-473D-4648-911B-96B8DADA2326}" dt="2024-01-06T11:20:07.043" v="504" actId="21"/>
          <ac:spMkLst>
            <pc:docMk/>
            <pc:sldMk cId="3422375301" sldId="337"/>
            <ac:spMk id="4" creationId="{91DE1C13-018D-BD70-CBE1-D8FA60B1609D}"/>
          </ac:spMkLst>
        </pc:spChg>
        <pc:spChg chg="add del">
          <ac:chgData name="PALANIAPPAN Devarajan" userId="0ccb0e75-6f62-4860-b5c8-e1d1cc272866" providerId="ADAL" clId="{4531E013-473D-4648-911B-96B8DADA2326}" dt="2024-01-16T09:18:41.234" v="2292" actId="26606"/>
          <ac:spMkLst>
            <pc:docMk/>
            <pc:sldMk cId="3422375301" sldId="337"/>
            <ac:spMk id="3075" creationId="{D4C74C1C-EF2E-40CF-A712-656E694E6724}"/>
          </ac:spMkLst>
        </pc:spChg>
        <pc:spChg chg="add del">
          <ac:chgData name="PALANIAPPAN Devarajan" userId="0ccb0e75-6f62-4860-b5c8-e1d1cc272866" providerId="ADAL" clId="{4531E013-473D-4648-911B-96B8DADA2326}" dt="2024-01-16T09:18:41.234" v="2292" actId="26606"/>
          <ac:spMkLst>
            <pc:docMk/>
            <pc:sldMk cId="3422375301" sldId="337"/>
            <ac:spMk id="3076" creationId="{90464369-70FA-42AF-948F-80664CA7BFE5}"/>
          </ac:spMkLst>
        </pc:spChg>
        <pc:spChg chg="add del">
          <ac:chgData name="PALANIAPPAN Devarajan" userId="0ccb0e75-6f62-4860-b5c8-e1d1cc272866" providerId="ADAL" clId="{4531E013-473D-4648-911B-96B8DADA2326}" dt="2024-01-16T09:18:41.234" v="2292" actId="26606"/>
          <ac:spMkLst>
            <pc:docMk/>
            <pc:sldMk cId="3422375301" sldId="337"/>
            <ac:spMk id="3077" creationId="{A648176E-454C-437C-B0FC-9B82FCF32B24}"/>
          </ac:spMkLst>
        </pc:spChg>
        <pc:spChg chg="add del">
          <ac:chgData name="PALANIAPPAN Devarajan" userId="0ccb0e75-6f62-4860-b5c8-e1d1cc272866" providerId="ADAL" clId="{4531E013-473D-4648-911B-96B8DADA2326}" dt="2024-01-16T09:18:24.321" v="2289" actId="26606"/>
          <ac:spMkLst>
            <pc:docMk/>
            <pc:sldMk cId="3422375301" sldId="337"/>
            <ac:spMk id="3078" creationId="{7FEAE179-C525-48F3-AD47-0E9E2B6F2E2E}"/>
          </ac:spMkLst>
        </pc:spChg>
        <pc:spChg chg="add del">
          <ac:chgData name="PALANIAPPAN Devarajan" userId="0ccb0e75-6f62-4860-b5c8-e1d1cc272866" providerId="ADAL" clId="{4531E013-473D-4648-911B-96B8DADA2326}" dt="2024-01-16T09:18:41.234" v="2292" actId="26606"/>
          <ac:spMkLst>
            <pc:docMk/>
            <pc:sldMk cId="3422375301" sldId="337"/>
            <ac:spMk id="3079" creationId="{A6604B49-AD5C-4590-B051-06C8222ECD99}"/>
          </ac:spMkLst>
        </pc:spChg>
        <pc:spChg chg="add del">
          <ac:chgData name="PALANIAPPAN Devarajan" userId="0ccb0e75-6f62-4860-b5c8-e1d1cc272866" providerId="ADAL" clId="{4531E013-473D-4648-911B-96B8DADA2326}" dt="2024-01-16T09:18:24.321" v="2289" actId="26606"/>
          <ac:spMkLst>
            <pc:docMk/>
            <pc:sldMk cId="3422375301" sldId="337"/>
            <ac:spMk id="3080" creationId="{95C8260E-968F-44E8-A823-ABB431311926}"/>
          </ac:spMkLst>
        </pc:spChg>
        <pc:spChg chg="add del">
          <ac:chgData name="PALANIAPPAN Devarajan" userId="0ccb0e75-6f62-4860-b5c8-e1d1cc272866" providerId="ADAL" clId="{4531E013-473D-4648-911B-96B8DADA2326}" dt="2024-01-16T09:18:24.321" v="2289" actId="26606"/>
          <ac:spMkLst>
            <pc:docMk/>
            <pc:sldMk cId="3422375301" sldId="337"/>
            <ac:spMk id="3082" creationId="{2C1BBA94-3F40-40AA-8BB9-E69E25E537C1}"/>
          </ac:spMkLst>
        </pc:spChg>
        <pc:spChg chg="add del">
          <ac:chgData name="PALANIAPPAN Devarajan" userId="0ccb0e75-6f62-4860-b5c8-e1d1cc272866" providerId="ADAL" clId="{4531E013-473D-4648-911B-96B8DADA2326}" dt="2024-01-16T09:18:24.321" v="2289" actId="26606"/>
          <ac:spMkLst>
            <pc:docMk/>
            <pc:sldMk cId="3422375301" sldId="337"/>
            <ac:spMk id="3084" creationId="{FE43805F-24A6-46A4-B19B-54F28347355C}"/>
          </ac:spMkLst>
        </pc:spChg>
        <pc:spChg chg="add del">
          <ac:chgData name="PALANIAPPAN Devarajan" userId="0ccb0e75-6f62-4860-b5c8-e1d1cc272866" providerId="ADAL" clId="{4531E013-473D-4648-911B-96B8DADA2326}" dt="2024-01-16T09:18:41.234" v="2292" actId="26606"/>
          <ac:spMkLst>
            <pc:docMk/>
            <pc:sldMk cId="3422375301" sldId="337"/>
            <ac:spMk id="3086" creationId="{CC552A98-EF7D-4D42-AB69-066B786AB55B}"/>
          </ac:spMkLst>
        </pc:spChg>
        <pc:picChg chg="add mod">
          <ac:chgData name="PALANIAPPAN Devarajan" userId="0ccb0e75-6f62-4860-b5c8-e1d1cc272866" providerId="ADAL" clId="{4531E013-473D-4648-911B-96B8DADA2326}" dt="2024-01-16T09:18:41.234" v="2292" actId="26606"/>
          <ac:picMkLst>
            <pc:docMk/>
            <pc:sldMk cId="3422375301" sldId="337"/>
            <ac:picMk id="3073" creationId="{5D5F5E6F-A701-D830-1535-D40C9E293C02}"/>
          </ac:picMkLst>
        </pc:picChg>
      </pc:sldChg>
      <pc:sldChg chg="addSp delSp modSp new mod ord modTransition setBg">
        <pc:chgData name="PALANIAPPAN Devarajan" userId="0ccb0e75-6f62-4860-b5c8-e1d1cc272866" providerId="ADAL" clId="{4531E013-473D-4648-911B-96B8DADA2326}" dt="2024-01-16T12:48:08.127" v="3130"/>
        <pc:sldMkLst>
          <pc:docMk/>
          <pc:sldMk cId="95030923" sldId="338"/>
        </pc:sldMkLst>
        <pc:spChg chg="add del mod ord">
          <ac:chgData name="PALANIAPPAN Devarajan" userId="0ccb0e75-6f62-4860-b5c8-e1d1cc272866" providerId="ADAL" clId="{4531E013-473D-4648-911B-96B8DADA2326}" dt="2024-01-06T11:54:19.021" v="799" actId="26606"/>
          <ac:spMkLst>
            <pc:docMk/>
            <pc:sldMk cId="95030923" sldId="338"/>
            <ac:spMk id="2" creationId="{0A3E5BE0-D476-13C1-62EF-8C83A7EEEA5A}"/>
          </ac:spMkLst>
        </pc:spChg>
        <pc:spChg chg="add del">
          <ac:chgData name="PALANIAPPAN Devarajan" userId="0ccb0e75-6f62-4860-b5c8-e1d1cc272866" providerId="ADAL" clId="{4531E013-473D-4648-911B-96B8DADA2326}" dt="2024-01-06T11:52:08.154" v="782" actId="26606"/>
          <ac:spMkLst>
            <pc:docMk/>
            <pc:sldMk cId="95030923" sldId="338"/>
            <ac:spMk id="7175" creationId="{201CC55D-ED54-4C5C-95E6-10947BD1103B}"/>
          </ac:spMkLst>
        </pc:spChg>
        <pc:spChg chg="add del">
          <ac:chgData name="PALANIAPPAN Devarajan" userId="0ccb0e75-6f62-4860-b5c8-e1d1cc272866" providerId="ADAL" clId="{4531E013-473D-4648-911B-96B8DADA2326}" dt="2024-01-06T11:52:08.154" v="782" actId="26606"/>
          <ac:spMkLst>
            <pc:docMk/>
            <pc:sldMk cId="95030923" sldId="338"/>
            <ac:spMk id="7181" creationId="{3873B707-463F-40B0-8227-E8CC6C67EB25}"/>
          </ac:spMkLst>
        </pc:spChg>
        <pc:spChg chg="add del">
          <ac:chgData name="PALANIAPPAN Devarajan" userId="0ccb0e75-6f62-4860-b5c8-e1d1cc272866" providerId="ADAL" clId="{4531E013-473D-4648-911B-96B8DADA2326}" dt="2024-01-06T11:52:08.154" v="782" actId="26606"/>
          <ac:spMkLst>
            <pc:docMk/>
            <pc:sldMk cId="95030923" sldId="338"/>
            <ac:spMk id="7183" creationId="{C13237C8-E62C-4F0D-A318-BD6FB6C2D138}"/>
          </ac:spMkLst>
        </pc:spChg>
        <pc:spChg chg="add del">
          <ac:chgData name="PALANIAPPAN Devarajan" userId="0ccb0e75-6f62-4860-b5c8-e1d1cc272866" providerId="ADAL" clId="{4531E013-473D-4648-911B-96B8DADA2326}" dt="2024-01-06T11:52:08.154" v="782" actId="26606"/>
          <ac:spMkLst>
            <pc:docMk/>
            <pc:sldMk cId="95030923" sldId="338"/>
            <ac:spMk id="7185" creationId="{19C9EAEA-39D0-4B0E-A0EB-51E7B26740B1}"/>
          </ac:spMkLst>
        </pc:spChg>
        <pc:spChg chg="add del">
          <ac:chgData name="PALANIAPPAN Devarajan" userId="0ccb0e75-6f62-4860-b5c8-e1d1cc272866" providerId="ADAL" clId="{4531E013-473D-4648-911B-96B8DADA2326}" dt="2024-01-06T11:52:20.243" v="788" actId="26606"/>
          <ac:spMkLst>
            <pc:docMk/>
            <pc:sldMk cId="95030923" sldId="338"/>
            <ac:spMk id="7192" creationId="{04812C46-200A-4DEB-A05E-3ED6C68C2387}"/>
          </ac:spMkLst>
        </pc:spChg>
        <pc:spChg chg="add del">
          <ac:chgData name="PALANIAPPAN Devarajan" userId="0ccb0e75-6f62-4860-b5c8-e1d1cc272866" providerId="ADAL" clId="{4531E013-473D-4648-911B-96B8DADA2326}" dt="2024-01-06T11:52:20.243" v="788" actId="26606"/>
          <ac:spMkLst>
            <pc:docMk/>
            <pc:sldMk cId="95030923" sldId="338"/>
            <ac:spMk id="7193" creationId="{D1EA859B-E555-4109-94F3-6700E046E008}"/>
          </ac:spMkLst>
        </pc:spChg>
        <pc:spChg chg="add del">
          <ac:chgData name="PALANIAPPAN Devarajan" userId="0ccb0e75-6f62-4860-b5c8-e1d1cc272866" providerId="ADAL" clId="{4531E013-473D-4648-911B-96B8DADA2326}" dt="2024-01-06T11:52:24.544" v="790" actId="26606"/>
          <ac:spMkLst>
            <pc:docMk/>
            <pc:sldMk cId="95030923" sldId="338"/>
            <ac:spMk id="7195" creationId="{7ED7575E-88D2-B771-681D-46A7E55415DD}"/>
          </ac:spMkLst>
        </pc:spChg>
        <pc:spChg chg="add del">
          <ac:chgData name="PALANIAPPAN Devarajan" userId="0ccb0e75-6f62-4860-b5c8-e1d1cc272866" providerId="ADAL" clId="{4531E013-473D-4648-911B-96B8DADA2326}" dt="2024-01-06T11:53:51.346" v="797" actId="26606"/>
          <ac:spMkLst>
            <pc:docMk/>
            <pc:sldMk cId="95030923" sldId="338"/>
            <ac:spMk id="7198" creationId="{201CC55D-ED54-4C5C-95E6-10947BD1103B}"/>
          </ac:spMkLst>
        </pc:spChg>
        <pc:spChg chg="add del">
          <ac:chgData name="PALANIAPPAN Devarajan" userId="0ccb0e75-6f62-4860-b5c8-e1d1cc272866" providerId="ADAL" clId="{4531E013-473D-4648-911B-96B8DADA2326}" dt="2024-01-06T11:53:51.346" v="797" actId="26606"/>
          <ac:spMkLst>
            <pc:docMk/>
            <pc:sldMk cId="95030923" sldId="338"/>
            <ac:spMk id="7200" creationId="{3873B707-463F-40B0-8227-E8CC6C67EB25}"/>
          </ac:spMkLst>
        </pc:spChg>
        <pc:spChg chg="add del">
          <ac:chgData name="PALANIAPPAN Devarajan" userId="0ccb0e75-6f62-4860-b5c8-e1d1cc272866" providerId="ADAL" clId="{4531E013-473D-4648-911B-96B8DADA2326}" dt="2024-01-06T11:53:51.346" v="797" actId="26606"/>
          <ac:spMkLst>
            <pc:docMk/>
            <pc:sldMk cId="95030923" sldId="338"/>
            <ac:spMk id="7201" creationId="{C13237C8-E62C-4F0D-A318-BD6FB6C2D138}"/>
          </ac:spMkLst>
        </pc:spChg>
        <pc:spChg chg="add del">
          <ac:chgData name="PALANIAPPAN Devarajan" userId="0ccb0e75-6f62-4860-b5c8-e1d1cc272866" providerId="ADAL" clId="{4531E013-473D-4648-911B-96B8DADA2326}" dt="2024-01-06T11:53:51.346" v="797" actId="26606"/>
          <ac:spMkLst>
            <pc:docMk/>
            <pc:sldMk cId="95030923" sldId="338"/>
            <ac:spMk id="7202" creationId="{19C9EAEA-39D0-4B0E-A0EB-51E7B26740B1}"/>
          </ac:spMkLst>
        </pc:spChg>
        <pc:spChg chg="add del">
          <ac:chgData name="PALANIAPPAN Devarajan" userId="0ccb0e75-6f62-4860-b5c8-e1d1cc272866" providerId="ADAL" clId="{4531E013-473D-4648-911B-96B8DADA2326}" dt="2024-01-06T11:57:00.108" v="815" actId="26606"/>
          <ac:spMkLst>
            <pc:docMk/>
            <pc:sldMk cId="95030923" sldId="338"/>
            <ac:spMk id="7207" creationId="{28D31E1B-0407-4223-9642-0B642CBF57D9}"/>
          </ac:spMkLst>
        </pc:spChg>
        <pc:spChg chg="add del">
          <ac:chgData name="PALANIAPPAN Devarajan" userId="0ccb0e75-6f62-4860-b5c8-e1d1cc272866" providerId="ADAL" clId="{4531E013-473D-4648-911B-96B8DADA2326}" dt="2024-01-06T11:57:00.108" v="815" actId="26606"/>
          <ac:spMkLst>
            <pc:docMk/>
            <pc:sldMk cId="95030923" sldId="338"/>
            <ac:spMk id="7214" creationId="{D5B0017B-2ECA-49AF-B397-DC140825DF8D}"/>
          </ac:spMkLst>
        </pc:spChg>
        <pc:spChg chg="add del">
          <ac:chgData name="PALANIAPPAN Devarajan" userId="0ccb0e75-6f62-4860-b5c8-e1d1cc272866" providerId="ADAL" clId="{4531E013-473D-4648-911B-96B8DADA2326}" dt="2024-01-06T11:57:00.108" v="815" actId="26606"/>
          <ac:spMkLst>
            <pc:docMk/>
            <pc:sldMk cId="95030923" sldId="338"/>
            <ac:spMk id="7216" creationId="{70E96339-907C-46C3-99AC-31179B6F0EBD}"/>
          </ac:spMkLst>
        </pc:spChg>
        <pc:spChg chg="add del">
          <ac:chgData name="PALANIAPPAN Devarajan" userId="0ccb0e75-6f62-4860-b5c8-e1d1cc272866" providerId="ADAL" clId="{4531E013-473D-4648-911B-96B8DADA2326}" dt="2024-01-06T11:57:00.108" v="815" actId="26606"/>
          <ac:spMkLst>
            <pc:docMk/>
            <pc:sldMk cId="95030923" sldId="338"/>
            <ac:spMk id="7225" creationId="{32BC26D8-82FB-445E-AA49-62A77D7C1EE0}"/>
          </ac:spMkLst>
        </pc:spChg>
        <pc:spChg chg="add del">
          <ac:chgData name="PALANIAPPAN Devarajan" userId="0ccb0e75-6f62-4860-b5c8-e1d1cc272866" providerId="ADAL" clId="{4531E013-473D-4648-911B-96B8DADA2326}" dt="2024-01-06T11:57:00.108" v="815" actId="26606"/>
          <ac:spMkLst>
            <pc:docMk/>
            <pc:sldMk cId="95030923" sldId="338"/>
            <ac:spMk id="7227" creationId="{CB44330D-EA18-4254-AA95-EB49948539B8}"/>
          </ac:spMkLst>
        </pc:spChg>
        <pc:spChg chg="add del">
          <ac:chgData name="PALANIAPPAN Devarajan" userId="0ccb0e75-6f62-4860-b5c8-e1d1cc272866" providerId="ADAL" clId="{4531E013-473D-4648-911B-96B8DADA2326}" dt="2024-01-06T11:56:15.809" v="811" actId="26606"/>
          <ac:spMkLst>
            <pc:docMk/>
            <pc:sldMk cId="95030923" sldId="338"/>
            <ac:spMk id="7232" creationId="{04812C46-200A-4DEB-A05E-3ED6C68C2387}"/>
          </ac:spMkLst>
        </pc:spChg>
        <pc:spChg chg="add del">
          <ac:chgData name="PALANIAPPAN Devarajan" userId="0ccb0e75-6f62-4860-b5c8-e1d1cc272866" providerId="ADAL" clId="{4531E013-473D-4648-911B-96B8DADA2326}" dt="2024-01-06T11:56:59.182" v="813" actId="26606"/>
          <ac:spMkLst>
            <pc:docMk/>
            <pc:sldMk cId="95030923" sldId="338"/>
            <ac:spMk id="7234" creationId="{53D31893-BB06-4F90-7CCA-0A7A2694FA80}"/>
          </ac:spMkLst>
        </pc:spChg>
        <pc:spChg chg="add del">
          <ac:chgData name="PALANIAPPAN Devarajan" userId="0ccb0e75-6f62-4860-b5c8-e1d1cc272866" providerId="ADAL" clId="{4531E013-473D-4648-911B-96B8DADA2326}" dt="2024-01-06T11:56:59.182" v="813" actId="26606"/>
          <ac:spMkLst>
            <pc:docMk/>
            <pc:sldMk cId="95030923" sldId="338"/>
            <ac:spMk id="7235" creationId="{51935DB0-36D0-5C2E-7342-262D35382F26}"/>
          </ac:spMkLst>
        </pc:spChg>
        <pc:spChg chg="add del">
          <ac:chgData name="PALANIAPPAN Devarajan" userId="0ccb0e75-6f62-4860-b5c8-e1d1cc272866" providerId="ADAL" clId="{4531E013-473D-4648-911B-96B8DADA2326}" dt="2024-01-06T11:56:59.182" v="813" actId="26606"/>
          <ac:spMkLst>
            <pc:docMk/>
            <pc:sldMk cId="95030923" sldId="338"/>
            <ac:spMk id="7236" creationId="{3F8ABF93-7FE7-6D3B-6AD7-C3921745C20D}"/>
          </ac:spMkLst>
        </pc:spChg>
        <pc:spChg chg="add del">
          <ac:chgData name="PALANIAPPAN Devarajan" userId="0ccb0e75-6f62-4860-b5c8-e1d1cc272866" providerId="ADAL" clId="{4531E013-473D-4648-911B-96B8DADA2326}" dt="2024-01-06T11:56:59.182" v="813" actId="26606"/>
          <ac:spMkLst>
            <pc:docMk/>
            <pc:sldMk cId="95030923" sldId="338"/>
            <ac:spMk id="7238" creationId="{D3C4FB21-0C2C-3F62-3EC5-DD378DBD37B2}"/>
          </ac:spMkLst>
        </pc:spChg>
        <pc:grpChg chg="add del">
          <ac:chgData name="PALANIAPPAN Devarajan" userId="0ccb0e75-6f62-4860-b5c8-e1d1cc272866" providerId="ADAL" clId="{4531E013-473D-4648-911B-96B8DADA2326}" dt="2024-01-06T11:52:08.154" v="782" actId="26606"/>
          <ac:grpSpMkLst>
            <pc:docMk/>
            <pc:sldMk cId="95030923" sldId="338"/>
            <ac:grpSpMk id="7177" creationId="{1DE889C7-FAD6-4397-98E2-05D503484459}"/>
          </ac:grpSpMkLst>
        </pc:grpChg>
        <pc:grpChg chg="add del">
          <ac:chgData name="PALANIAPPAN Devarajan" userId="0ccb0e75-6f62-4860-b5c8-e1d1cc272866" providerId="ADAL" clId="{4531E013-473D-4648-911B-96B8DADA2326}" dt="2024-01-06T11:52:13.267" v="784" actId="26606"/>
          <ac:grpSpMkLst>
            <pc:docMk/>
            <pc:sldMk cId="95030923" sldId="338"/>
            <ac:grpSpMk id="7187" creationId="{1FD67D68-9B83-C338-8342-3348D8F22347}"/>
          </ac:grpSpMkLst>
        </pc:grpChg>
        <pc:grpChg chg="add del">
          <ac:chgData name="PALANIAPPAN Devarajan" userId="0ccb0e75-6f62-4860-b5c8-e1d1cc272866" providerId="ADAL" clId="{4531E013-473D-4648-911B-96B8DADA2326}" dt="2024-01-06T11:53:51.346" v="797" actId="26606"/>
          <ac:grpSpMkLst>
            <pc:docMk/>
            <pc:sldMk cId="95030923" sldId="338"/>
            <ac:grpSpMk id="7199" creationId="{1DE889C7-FAD6-4397-98E2-05D503484459}"/>
          </ac:grpSpMkLst>
        </pc:grpChg>
        <pc:grpChg chg="add del">
          <ac:chgData name="PALANIAPPAN Devarajan" userId="0ccb0e75-6f62-4860-b5c8-e1d1cc272866" providerId="ADAL" clId="{4531E013-473D-4648-911B-96B8DADA2326}" dt="2024-01-06T11:57:00.108" v="815" actId="26606"/>
          <ac:grpSpMkLst>
            <pc:docMk/>
            <pc:sldMk cId="95030923" sldId="338"/>
            <ac:grpSpMk id="7209" creationId="{AE1C45F0-260A-458C-96ED-C1F6D2151219}"/>
          </ac:grpSpMkLst>
        </pc:grpChg>
        <pc:graphicFrameChg chg="add mod modGraphic">
          <ac:chgData name="PALANIAPPAN Devarajan" userId="0ccb0e75-6f62-4860-b5c8-e1d1cc272866" providerId="ADAL" clId="{4531E013-473D-4648-911B-96B8DADA2326}" dt="2024-01-09T06:00:26.439" v="1527" actId="12100"/>
          <ac:graphicFrameMkLst>
            <pc:docMk/>
            <pc:sldMk cId="95030923" sldId="338"/>
            <ac:graphicFrameMk id="7220" creationId="{7BABA4F9-C7E4-6592-80E2-1F9BC26CA600}"/>
          </ac:graphicFrameMkLst>
        </pc:graphicFrameChg>
        <pc:picChg chg="add mod">
          <ac:chgData name="PALANIAPPAN Devarajan" userId="0ccb0e75-6f62-4860-b5c8-e1d1cc272866" providerId="ADAL" clId="{4531E013-473D-4648-911B-96B8DADA2326}" dt="2024-01-06T12:03:33.322" v="857" actId="1076"/>
          <ac:picMkLst>
            <pc:docMk/>
            <pc:sldMk cId="95030923" sldId="338"/>
            <ac:picMk id="4" creationId="{B5F0C4F0-A4D8-32E9-D821-72C20E66853C}"/>
          </ac:picMkLst>
        </pc:picChg>
        <pc:picChg chg="add del mod">
          <ac:chgData name="PALANIAPPAN Devarajan" userId="0ccb0e75-6f62-4860-b5c8-e1d1cc272866" providerId="ADAL" clId="{4531E013-473D-4648-911B-96B8DADA2326}" dt="2024-01-06T12:00:51.346" v="836" actId="478"/>
          <ac:picMkLst>
            <pc:docMk/>
            <pc:sldMk cId="95030923" sldId="338"/>
            <ac:picMk id="7170" creationId="{590CE271-D36C-0B3D-ABD7-3D19AD4D9F25}"/>
          </ac:picMkLst>
        </pc:picChg>
        <pc:cxnChg chg="add del">
          <ac:chgData name="PALANIAPPAN Devarajan" userId="0ccb0e75-6f62-4860-b5c8-e1d1cc272866" providerId="ADAL" clId="{4531E013-473D-4648-911B-96B8DADA2326}" dt="2024-01-06T11:52:17.294" v="786" actId="26606"/>
          <ac:cxnSpMkLst>
            <pc:docMk/>
            <pc:sldMk cId="95030923" sldId="338"/>
            <ac:cxnSpMk id="7190" creationId="{1503BFE4-729B-D9D0-C17B-501E6AF1127A}"/>
          </ac:cxnSpMkLst>
        </pc:cxnChg>
        <pc:cxnChg chg="add del">
          <ac:chgData name="PALANIAPPAN Devarajan" userId="0ccb0e75-6f62-4860-b5c8-e1d1cc272866" providerId="ADAL" clId="{4531E013-473D-4648-911B-96B8DADA2326}" dt="2024-01-06T11:52:24.544" v="790" actId="26606"/>
          <ac:cxnSpMkLst>
            <pc:docMk/>
            <pc:sldMk cId="95030923" sldId="338"/>
            <ac:cxnSpMk id="7196" creationId="{249EDD1B-F94D-B4E6-ACAA-566B9A26FDE3}"/>
          </ac:cxnSpMkLst>
        </pc:cxnChg>
        <pc:cxnChg chg="add del">
          <ac:chgData name="PALANIAPPAN Devarajan" userId="0ccb0e75-6f62-4860-b5c8-e1d1cc272866" providerId="ADAL" clId="{4531E013-473D-4648-911B-96B8DADA2326}" dt="2024-01-06T11:57:00.108" v="815" actId="26606"/>
          <ac:cxnSpMkLst>
            <pc:docMk/>
            <pc:sldMk cId="95030923" sldId="338"/>
            <ac:cxnSpMk id="7218" creationId="{6CF1BAF6-AD41-4082-B212-8A1F9A2E8779}"/>
          </ac:cxnSpMkLst>
        </pc:cxnChg>
      </pc:sldChg>
      <pc:sldChg chg="addSp delSp modSp new mod ord modTransition setBg">
        <pc:chgData name="PALANIAPPAN Devarajan" userId="0ccb0e75-6f62-4860-b5c8-e1d1cc272866" providerId="ADAL" clId="{4531E013-473D-4648-911B-96B8DADA2326}" dt="2024-01-16T12:48:08.127" v="3130"/>
        <pc:sldMkLst>
          <pc:docMk/>
          <pc:sldMk cId="912406312" sldId="339"/>
        </pc:sldMkLst>
        <pc:spChg chg="add del mod">
          <ac:chgData name="PALANIAPPAN Devarajan" userId="0ccb0e75-6f62-4860-b5c8-e1d1cc272866" providerId="ADAL" clId="{4531E013-473D-4648-911B-96B8DADA2326}" dt="2024-01-06T11:45:58.922" v="704"/>
          <ac:spMkLst>
            <pc:docMk/>
            <pc:sldMk cId="912406312" sldId="339"/>
            <ac:spMk id="2" creationId="{4B3CABF3-5D50-3174-A131-B1D19B0B2DB8}"/>
          </ac:spMkLst>
        </pc:spChg>
        <pc:spChg chg="add del mod">
          <ac:chgData name="PALANIAPPAN Devarajan" userId="0ccb0e75-6f62-4860-b5c8-e1d1cc272866" providerId="ADAL" clId="{4531E013-473D-4648-911B-96B8DADA2326}" dt="2024-01-06T11:46:57.190" v="709" actId="478"/>
          <ac:spMkLst>
            <pc:docMk/>
            <pc:sldMk cId="912406312" sldId="339"/>
            <ac:spMk id="3" creationId="{BD8AE124-7963-C58C-FD41-8AEC768069F1}"/>
          </ac:spMkLst>
        </pc:spChg>
        <pc:spChg chg="add mod ord">
          <ac:chgData name="PALANIAPPAN Devarajan" userId="0ccb0e75-6f62-4860-b5c8-e1d1cc272866" providerId="ADAL" clId="{4531E013-473D-4648-911B-96B8DADA2326}" dt="2024-01-06T12:06:38.322" v="902" actId="12"/>
          <ac:spMkLst>
            <pc:docMk/>
            <pc:sldMk cId="912406312" sldId="339"/>
            <ac:spMk id="4" creationId="{4FF50E97-2FC2-9E8C-E717-EE6156022462}"/>
          </ac:spMkLst>
        </pc:spChg>
        <pc:spChg chg="add del">
          <ac:chgData name="PALANIAPPAN Devarajan" userId="0ccb0e75-6f62-4860-b5c8-e1d1cc272866" providerId="ADAL" clId="{4531E013-473D-4648-911B-96B8DADA2326}" dt="2024-01-06T12:06:08.357" v="898" actId="26606"/>
          <ac:spMkLst>
            <pc:docMk/>
            <pc:sldMk cId="912406312" sldId="339"/>
            <ac:spMk id="6151" creationId="{0E3596DD-156A-473E-9BB3-C6A29F7574E9}"/>
          </ac:spMkLst>
        </pc:spChg>
        <pc:spChg chg="add del">
          <ac:chgData name="PALANIAPPAN Devarajan" userId="0ccb0e75-6f62-4860-b5c8-e1d1cc272866" providerId="ADAL" clId="{4531E013-473D-4648-911B-96B8DADA2326}" dt="2024-01-06T12:06:08.357" v="898" actId="26606"/>
          <ac:spMkLst>
            <pc:docMk/>
            <pc:sldMk cId="912406312" sldId="339"/>
            <ac:spMk id="6153" creationId="{2C46C4D6-C474-4E92-B52E-944C1118F7B6}"/>
          </ac:spMkLst>
        </pc:spChg>
        <pc:spChg chg="add del">
          <ac:chgData name="PALANIAPPAN Devarajan" userId="0ccb0e75-6f62-4860-b5c8-e1d1cc272866" providerId="ADAL" clId="{4531E013-473D-4648-911B-96B8DADA2326}" dt="2024-01-06T12:04:53.856" v="875" actId="26606"/>
          <ac:spMkLst>
            <pc:docMk/>
            <pc:sldMk cId="912406312" sldId="339"/>
            <ac:spMk id="6155" creationId="{D009D6D5-DAC2-4A8B-A17A-E206B9012D09}"/>
          </ac:spMkLst>
        </pc:spChg>
        <pc:spChg chg="add del">
          <ac:chgData name="PALANIAPPAN Devarajan" userId="0ccb0e75-6f62-4860-b5c8-e1d1cc272866" providerId="ADAL" clId="{4531E013-473D-4648-911B-96B8DADA2326}" dt="2024-01-06T12:05:08.876" v="879" actId="26606"/>
          <ac:spMkLst>
            <pc:docMk/>
            <pc:sldMk cId="912406312" sldId="339"/>
            <ac:spMk id="6156" creationId="{2EB492CD-616E-47F8-933B-5E2D952A0593}"/>
          </ac:spMkLst>
        </pc:spChg>
        <pc:spChg chg="add del">
          <ac:chgData name="PALANIAPPAN Devarajan" userId="0ccb0e75-6f62-4860-b5c8-e1d1cc272866" providerId="ADAL" clId="{4531E013-473D-4648-911B-96B8DADA2326}" dt="2024-01-06T12:05:08.876" v="879" actId="26606"/>
          <ac:spMkLst>
            <pc:docMk/>
            <pc:sldMk cId="912406312" sldId="339"/>
            <ac:spMk id="6157" creationId="{59383CF9-23B5-4335-9B21-1791C4CF1C75}"/>
          </ac:spMkLst>
        </pc:spChg>
        <pc:spChg chg="add del">
          <ac:chgData name="PALANIAPPAN Devarajan" userId="0ccb0e75-6f62-4860-b5c8-e1d1cc272866" providerId="ADAL" clId="{4531E013-473D-4648-911B-96B8DADA2326}" dt="2024-01-06T12:04:47.850" v="873" actId="26606"/>
          <ac:spMkLst>
            <pc:docMk/>
            <pc:sldMk cId="912406312" sldId="339"/>
            <ac:spMk id="6158" creationId="{0E3596DD-156A-473E-9BB3-C6A29F7574E9}"/>
          </ac:spMkLst>
        </pc:spChg>
        <pc:spChg chg="add del">
          <ac:chgData name="PALANIAPPAN Devarajan" userId="0ccb0e75-6f62-4860-b5c8-e1d1cc272866" providerId="ADAL" clId="{4531E013-473D-4648-911B-96B8DADA2326}" dt="2024-01-06T12:05:14.668" v="881" actId="26606"/>
          <ac:spMkLst>
            <pc:docMk/>
            <pc:sldMk cId="912406312" sldId="339"/>
            <ac:spMk id="6159" creationId="{7ED7575E-88D2-B771-681D-46A7E55415DD}"/>
          </ac:spMkLst>
        </pc:spChg>
        <pc:spChg chg="add del">
          <ac:chgData name="PALANIAPPAN Devarajan" userId="0ccb0e75-6f62-4860-b5c8-e1d1cc272866" providerId="ADAL" clId="{4531E013-473D-4648-911B-96B8DADA2326}" dt="2024-01-06T12:04:47.850" v="873" actId="26606"/>
          <ac:spMkLst>
            <pc:docMk/>
            <pc:sldMk cId="912406312" sldId="339"/>
            <ac:spMk id="6160" creationId="{2C46C4D6-C474-4E92-B52E-944C1118F7B6}"/>
          </ac:spMkLst>
        </pc:spChg>
        <pc:spChg chg="add del">
          <ac:chgData name="PALANIAPPAN Devarajan" userId="0ccb0e75-6f62-4860-b5c8-e1d1cc272866" providerId="ADAL" clId="{4531E013-473D-4648-911B-96B8DADA2326}" dt="2024-01-06T12:05:08.876" v="879" actId="26606"/>
          <ac:spMkLst>
            <pc:docMk/>
            <pc:sldMk cId="912406312" sldId="339"/>
            <ac:spMk id="6162" creationId="{0007FE00-9498-4706-B255-6437B0252C02}"/>
          </ac:spMkLst>
        </pc:spChg>
        <pc:spChg chg="add del">
          <ac:chgData name="PALANIAPPAN Devarajan" userId="0ccb0e75-6f62-4860-b5c8-e1d1cc272866" providerId="ADAL" clId="{4531E013-473D-4648-911B-96B8DADA2326}" dt="2024-01-06T12:05:39.666" v="887" actId="26606"/>
          <ac:spMkLst>
            <pc:docMk/>
            <pc:sldMk cId="912406312" sldId="339"/>
            <ac:spMk id="6164" creationId="{2EB492CD-616E-47F8-933B-5E2D952A0593}"/>
          </ac:spMkLst>
        </pc:spChg>
        <pc:spChg chg="add del">
          <ac:chgData name="PALANIAPPAN Devarajan" userId="0ccb0e75-6f62-4860-b5c8-e1d1cc272866" providerId="ADAL" clId="{4531E013-473D-4648-911B-96B8DADA2326}" dt="2024-01-06T12:05:39.666" v="887" actId="26606"/>
          <ac:spMkLst>
            <pc:docMk/>
            <pc:sldMk cId="912406312" sldId="339"/>
            <ac:spMk id="6165" creationId="{59383CF9-23B5-4335-9B21-1791C4CF1C75}"/>
          </ac:spMkLst>
        </pc:spChg>
        <pc:spChg chg="add del">
          <ac:chgData name="PALANIAPPAN Devarajan" userId="0ccb0e75-6f62-4860-b5c8-e1d1cc272866" providerId="ADAL" clId="{4531E013-473D-4648-911B-96B8DADA2326}" dt="2024-01-06T12:05:39.666" v="887" actId="26606"/>
          <ac:spMkLst>
            <pc:docMk/>
            <pc:sldMk cId="912406312" sldId="339"/>
            <ac:spMk id="6166" creationId="{0007FE00-9498-4706-B255-6437B0252C02}"/>
          </ac:spMkLst>
        </pc:spChg>
        <pc:spChg chg="add del">
          <ac:chgData name="PALANIAPPAN Devarajan" userId="0ccb0e75-6f62-4860-b5c8-e1d1cc272866" providerId="ADAL" clId="{4531E013-473D-4648-911B-96B8DADA2326}" dt="2024-01-06T12:05:48.004" v="889" actId="26606"/>
          <ac:spMkLst>
            <pc:docMk/>
            <pc:sldMk cId="912406312" sldId="339"/>
            <ac:spMk id="6167" creationId="{2EB492CD-616E-47F8-933B-5E2D952A0593}"/>
          </ac:spMkLst>
        </pc:spChg>
        <pc:spChg chg="add del">
          <ac:chgData name="PALANIAPPAN Devarajan" userId="0ccb0e75-6f62-4860-b5c8-e1d1cc272866" providerId="ADAL" clId="{4531E013-473D-4648-911B-96B8DADA2326}" dt="2024-01-06T12:05:48.004" v="889" actId="26606"/>
          <ac:spMkLst>
            <pc:docMk/>
            <pc:sldMk cId="912406312" sldId="339"/>
            <ac:spMk id="6168" creationId="{59383CF9-23B5-4335-9B21-1791C4CF1C75}"/>
          </ac:spMkLst>
        </pc:spChg>
        <pc:spChg chg="add del">
          <ac:chgData name="PALANIAPPAN Devarajan" userId="0ccb0e75-6f62-4860-b5c8-e1d1cc272866" providerId="ADAL" clId="{4531E013-473D-4648-911B-96B8DADA2326}" dt="2024-01-06T12:05:48.004" v="889" actId="26606"/>
          <ac:spMkLst>
            <pc:docMk/>
            <pc:sldMk cId="912406312" sldId="339"/>
            <ac:spMk id="6169" creationId="{0007FE00-9498-4706-B255-6437B0252C02}"/>
          </ac:spMkLst>
        </pc:spChg>
        <pc:spChg chg="add del">
          <ac:chgData name="PALANIAPPAN Devarajan" userId="0ccb0e75-6f62-4860-b5c8-e1d1cc272866" providerId="ADAL" clId="{4531E013-473D-4648-911B-96B8DADA2326}" dt="2024-01-06T12:05:50.768" v="891" actId="26606"/>
          <ac:spMkLst>
            <pc:docMk/>
            <pc:sldMk cId="912406312" sldId="339"/>
            <ac:spMk id="6171" creationId="{4AC6B390-BC59-4F1D-A0EE-D71A92F0A0B2}"/>
          </ac:spMkLst>
        </pc:spChg>
        <pc:spChg chg="add del">
          <ac:chgData name="PALANIAPPAN Devarajan" userId="0ccb0e75-6f62-4860-b5c8-e1d1cc272866" providerId="ADAL" clId="{4531E013-473D-4648-911B-96B8DADA2326}" dt="2024-01-06T12:05:50.768" v="891" actId="26606"/>
          <ac:spMkLst>
            <pc:docMk/>
            <pc:sldMk cId="912406312" sldId="339"/>
            <ac:spMk id="6172" creationId="{B6C60D79-16F1-4C4B-B7E3-7634E7069CDE}"/>
          </ac:spMkLst>
        </pc:spChg>
        <pc:spChg chg="add del">
          <ac:chgData name="PALANIAPPAN Devarajan" userId="0ccb0e75-6f62-4860-b5c8-e1d1cc272866" providerId="ADAL" clId="{4531E013-473D-4648-911B-96B8DADA2326}" dt="2024-01-06T12:05:50.768" v="891" actId="26606"/>
          <ac:spMkLst>
            <pc:docMk/>
            <pc:sldMk cId="912406312" sldId="339"/>
            <ac:spMk id="6173" creationId="{426B127E-6498-4C77-9C9D-4553A5113B80}"/>
          </ac:spMkLst>
        </pc:spChg>
        <pc:spChg chg="add del">
          <ac:chgData name="PALANIAPPAN Devarajan" userId="0ccb0e75-6f62-4860-b5c8-e1d1cc272866" providerId="ADAL" clId="{4531E013-473D-4648-911B-96B8DADA2326}" dt="2024-01-06T12:05:59.657" v="893" actId="26606"/>
          <ac:spMkLst>
            <pc:docMk/>
            <pc:sldMk cId="912406312" sldId="339"/>
            <ac:spMk id="6175" creationId="{2EB492CD-616E-47F8-933B-5E2D952A0593}"/>
          </ac:spMkLst>
        </pc:spChg>
        <pc:spChg chg="add del">
          <ac:chgData name="PALANIAPPAN Devarajan" userId="0ccb0e75-6f62-4860-b5c8-e1d1cc272866" providerId="ADAL" clId="{4531E013-473D-4648-911B-96B8DADA2326}" dt="2024-01-06T12:05:59.657" v="893" actId="26606"/>
          <ac:spMkLst>
            <pc:docMk/>
            <pc:sldMk cId="912406312" sldId="339"/>
            <ac:spMk id="6176" creationId="{59383CF9-23B5-4335-9B21-1791C4CF1C75}"/>
          </ac:spMkLst>
        </pc:spChg>
        <pc:spChg chg="add del">
          <ac:chgData name="PALANIAPPAN Devarajan" userId="0ccb0e75-6f62-4860-b5c8-e1d1cc272866" providerId="ADAL" clId="{4531E013-473D-4648-911B-96B8DADA2326}" dt="2024-01-06T12:05:59.657" v="893" actId="26606"/>
          <ac:spMkLst>
            <pc:docMk/>
            <pc:sldMk cId="912406312" sldId="339"/>
            <ac:spMk id="6177" creationId="{0007FE00-9498-4706-B255-6437B0252C02}"/>
          </ac:spMkLst>
        </pc:spChg>
        <pc:spChg chg="add del">
          <ac:chgData name="PALANIAPPAN Devarajan" userId="0ccb0e75-6f62-4860-b5c8-e1d1cc272866" providerId="ADAL" clId="{4531E013-473D-4648-911B-96B8DADA2326}" dt="2024-01-06T12:06:05.920" v="895" actId="26606"/>
          <ac:spMkLst>
            <pc:docMk/>
            <pc:sldMk cId="912406312" sldId="339"/>
            <ac:spMk id="6179" creationId="{77C59BEC-C4CC-4741-B975-08C543178D3D}"/>
          </ac:spMkLst>
        </pc:spChg>
        <pc:spChg chg="add del">
          <ac:chgData name="PALANIAPPAN Devarajan" userId="0ccb0e75-6f62-4860-b5c8-e1d1cc272866" providerId="ADAL" clId="{4531E013-473D-4648-911B-96B8DADA2326}" dt="2024-01-06T12:06:05.920" v="895" actId="26606"/>
          <ac:spMkLst>
            <pc:docMk/>
            <pc:sldMk cId="912406312" sldId="339"/>
            <ac:spMk id="6180" creationId="{72DEF309-605D-4117-9340-6D589B6C3A34}"/>
          </ac:spMkLst>
        </pc:spChg>
        <pc:spChg chg="add del">
          <ac:chgData name="PALANIAPPAN Devarajan" userId="0ccb0e75-6f62-4860-b5c8-e1d1cc272866" providerId="ADAL" clId="{4531E013-473D-4648-911B-96B8DADA2326}" dt="2024-01-06T12:06:05.920" v="895" actId="26606"/>
          <ac:spMkLst>
            <pc:docMk/>
            <pc:sldMk cId="912406312" sldId="339"/>
            <ac:spMk id="6181" creationId="{A7B99495-F43F-4D80-A44F-2CB4764EB90B}"/>
          </ac:spMkLst>
        </pc:spChg>
        <pc:spChg chg="add del">
          <ac:chgData name="PALANIAPPAN Devarajan" userId="0ccb0e75-6f62-4860-b5c8-e1d1cc272866" providerId="ADAL" clId="{4531E013-473D-4648-911B-96B8DADA2326}" dt="2024-01-06T12:06:08.341" v="897" actId="26606"/>
          <ac:spMkLst>
            <pc:docMk/>
            <pc:sldMk cId="912406312" sldId="339"/>
            <ac:spMk id="6183" creationId="{4AC6B390-BC59-4F1D-A0EE-D71A92F0A0B2}"/>
          </ac:spMkLst>
        </pc:spChg>
        <pc:spChg chg="add del">
          <ac:chgData name="PALANIAPPAN Devarajan" userId="0ccb0e75-6f62-4860-b5c8-e1d1cc272866" providerId="ADAL" clId="{4531E013-473D-4648-911B-96B8DADA2326}" dt="2024-01-06T12:06:08.341" v="897" actId="26606"/>
          <ac:spMkLst>
            <pc:docMk/>
            <pc:sldMk cId="912406312" sldId="339"/>
            <ac:spMk id="6184" creationId="{B6C60D79-16F1-4C4B-B7E3-7634E7069CDE}"/>
          </ac:spMkLst>
        </pc:spChg>
        <pc:spChg chg="add del">
          <ac:chgData name="PALANIAPPAN Devarajan" userId="0ccb0e75-6f62-4860-b5c8-e1d1cc272866" providerId="ADAL" clId="{4531E013-473D-4648-911B-96B8DADA2326}" dt="2024-01-06T12:06:08.341" v="897" actId="26606"/>
          <ac:spMkLst>
            <pc:docMk/>
            <pc:sldMk cId="912406312" sldId="339"/>
            <ac:spMk id="6185" creationId="{426B127E-6498-4C77-9C9D-4553A5113B80}"/>
          </ac:spMkLst>
        </pc:spChg>
        <pc:spChg chg="add">
          <ac:chgData name="PALANIAPPAN Devarajan" userId="0ccb0e75-6f62-4860-b5c8-e1d1cc272866" providerId="ADAL" clId="{4531E013-473D-4648-911B-96B8DADA2326}" dt="2024-01-06T12:06:08.357" v="898" actId="26606"/>
          <ac:spMkLst>
            <pc:docMk/>
            <pc:sldMk cId="912406312" sldId="339"/>
            <ac:spMk id="6187" creationId="{2EB492CD-616E-47F8-933B-5E2D952A0593}"/>
          </ac:spMkLst>
        </pc:spChg>
        <pc:spChg chg="add">
          <ac:chgData name="PALANIAPPAN Devarajan" userId="0ccb0e75-6f62-4860-b5c8-e1d1cc272866" providerId="ADAL" clId="{4531E013-473D-4648-911B-96B8DADA2326}" dt="2024-01-06T12:06:08.357" v="898" actId="26606"/>
          <ac:spMkLst>
            <pc:docMk/>
            <pc:sldMk cId="912406312" sldId="339"/>
            <ac:spMk id="6188" creationId="{59383CF9-23B5-4335-9B21-1791C4CF1C75}"/>
          </ac:spMkLst>
        </pc:spChg>
        <pc:spChg chg="add">
          <ac:chgData name="PALANIAPPAN Devarajan" userId="0ccb0e75-6f62-4860-b5c8-e1d1cc272866" providerId="ADAL" clId="{4531E013-473D-4648-911B-96B8DADA2326}" dt="2024-01-06T12:06:08.357" v="898" actId="26606"/>
          <ac:spMkLst>
            <pc:docMk/>
            <pc:sldMk cId="912406312" sldId="339"/>
            <ac:spMk id="6189" creationId="{0007FE00-9498-4706-B255-6437B0252C02}"/>
          </ac:spMkLst>
        </pc:spChg>
        <pc:picChg chg="add mod ord">
          <ac:chgData name="PALANIAPPAN Devarajan" userId="0ccb0e75-6f62-4860-b5c8-e1d1cc272866" providerId="ADAL" clId="{4531E013-473D-4648-911B-96B8DADA2326}" dt="2024-01-06T12:06:08.357" v="898" actId="26606"/>
          <ac:picMkLst>
            <pc:docMk/>
            <pc:sldMk cId="912406312" sldId="339"/>
            <ac:picMk id="6146" creationId="{3FC052D5-513C-711B-89D8-7D625FCDDC54}"/>
          </ac:picMkLst>
        </pc:picChg>
        <pc:cxnChg chg="add del">
          <ac:chgData name="PALANIAPPAN Devarajan" userId="0ccb0e75-6f62-4860-b5c8-e1d1cc272866" providerId="ADAL" clId="{4531E013-473D-4648-911B-96B8DADA2326}" dt="2024-01-06T12:05:14.668" v="881" actId="26606"/>
          <ac:cxnSpMkLst>
            <pc:docMk/>
            <pc:sldMk cId="912406312" sldId="339"/>
            <ac:cxnSpMk id="6161" creationId="{249EDD1B-F94D-B4E6-ACAA-566B9A26FDE3}"/>
          </ac:cxnSpMkLst>
        </pc:cxnChg>
        <pc:cxnChg chg="add del">
          <ac:chgData name="PALANIAPPAN Devarajan" userId="0ccb0e75-6f62-4860-b5c8-e1d1cc272866" providerId="ADAL" clId="{4531E013-473D-4648-911B-96B8DADA2326}" dt="2024-01-06T12:05:20.498" v="883" actId="26606"/>
          <ac:cxnSpMkLst>
            <pc:docMk/>
            <pc:sldMk cId="912406312" sldId="339"/>
            <ac:cxnSpMk id="6163" creationId="{1503BFE4-729B-D9D0-C17B-501E6AF1127A}"/>
          </ac:cxnSpMkLst>
        </pc:cxnChg>
      </pc:sldChg>
      <pc:sldChg chg="addSp delSp modSp new mod modTransition setBg">
        <pc:chgData name="PALANIAPPAN Devarajan" userId="0ccb0e75-6f62-4860-b5c8-e1d1cc272866" providerId="ADAL" clId="{4531E013-473D-4648-911B-96B8DADA2326}" dt="2024-01-16T12:48:08.127" v="3130"/>
        <pc:sldMkLst>
          <pc:docMk/>
          <pc:sldMk cId="358269774" sldId="340"/>
        </pc:sldMkLst>
        <pc:spChg chg="add mod">
          <ac:chgData name="PALANIAPPAN Devarajan" userId="0ccb0e75-6f62-4860-b5c8-e1d1cc272866" providerId="ADAL" clId="{4531E013-473D-4648-911B-96B8DADA2326}" dt="2024-01-06T12:45:18.325" v="1210" actId="20577"/>
          <ac:spMkLst>
            <pc:docMk/>
            <pc:sldMk cId="358269774" sldId="340"/>
            <ac:spMk id="2" creationId="{DF83C3E1-9F12-F133-7802-52C83F3AA247}"/>
          </ac:spMkLst>
        </pc:spChg>
        <pc:spChg chg="add del mod">
          <ac:chgData name="PALANIAPPAN Devarajan" userId="0ccb0e75-6f62-4860-b5c8-e1d1cc272866" providerId="ADAL" clId="{4531E013-473D-4648-911B-96B8DADA2326}" dt="2024-01-06T12:38:57.334" v="1124"/>
          <ac:spMkLst>
            <pc:docMk/>
            <pc:sldMk cId="358269774" sldId="340"/>
            <ac:spMk id="3" creationId="{80CB6D42-3829-9C4B-C743-C207793296D1}"/>
          </ac:spMkLst>
        </pc:spChg>
        <pc:spChg chg="add mod">
          <ac:chgData name="PALANIAPPAN Devarajan" userId="0ccb0e75-6f62-4860-b5c8-e1d1cc272866" providerId="ADAL" clId="{4531E013-473D-4648-911B-96B8DADA2326}" dt="2024-01-06T12:39:42.546" v="1141" actId="21"/>
          <ac:spMkLst>
            <pc:docMk/>
            <pc:sldMk cId="358269774" sldId="340"/>
            <ac:spMk id="4" creationId="{FA8F7A5A-2086-A7D8-C150-93766261B6F9}"/>
          </ac:spMkLst>
        </pc:spChg>
        <pc:spChg chg="add del">
          <ac:chgData name="PALANIAPPAN Devarajan" userId="0ccb0e75-6f62-4860-b5c8-e1d1cc272866" providerId="ADAL" clId="{4531E013-473D-4648-911B-96B8DADA2326}" dt="2024-01-06T12:40:08.467" v="1146"/>
          <ac:spMkLst>
            <pc:docMk/>
            <pc:sldMk cId="358269774" sldId="340"/>
            <ac:spMk id="5" creationId="{3E78A4FC-D392-E783-B9DC-BC76533ABD82}"/>
          </ac:spMkLst>
        </pc:spChg>
        <pc:spChg chg="add mod">
          <ac:chgData name="PALANIAPPAN Devarajan" userId="0ccb0e75-6f62-4860-b5c8-e1d1cc272866" providerId="ADAL" clId="{4531E013-473D-4648-911B-96B8DADA2326}" dt="2024-01-06T12:40:42.439" v="1153" actId="21"/>
          <ac:spMkLst>
            <pc:docMk/>
            <pc:sldMk cId="358269774" sldId="340"/>
            <ac:spMk id="6" creationId="{A4AC88E0-09DD-80B8-6EA9-40931C20B646}"/>
          </ac:spMkLst>
        </pc:spChg>
        <pc:spChg chg="add del">
          <ac:chgData name="PALANIAPPAN Devarajan" userId="0ccb0e75-6f62-4860-b5c8-e1d1cc272866" providerId="ADAL" clId="{4531E013-473D-4648-911B-96B8DADA2326}" dt="2024-01-06T12:43:58.034" v="1202" actId="26606"/>
          <ac:spMkLst>
            <pc:docMk/>
            <pc:sldMk cId="358269774" sldId="340"/>
            <ac:spMk id="8" creationId="{100EDD19-6802-4EC3-95CE-CFFAB042CFD6}"/>
          </ac:spMkLst>
        </pc:spChg>
        <pc:spChg chg="add del">
          <ac:chgData name="PALANIAPPAN Devarajan" userId="0ccb0e75-6f62-4860-b5c8-e1d1cc272866" providerId="ADAL" clId="{4531E013-473D-4648-911B-96B8DADA2326}" dt="2024-01-06T12:43:58.034" v="1202" actId="26606"/>
          <ac:spMkLst>
            <pc:docMk/>
            <pc:sldMk cId="358269774" sldId="340"/>
            <ac:spMk id="9" creationId="{DB17E863-922E-4C26-BD64-E8FD41D28661}"/>
          </ac:spMkLst>
        </pc:spChg>
        <pc:spChg chg="add del">
          <ac:chgData name="PALANIAPPAN Devarajan" userId="0ccb0e75-6f62-4860-b5c8-e1d1cc272866" providerId="ADAL" clId="{4531E013-473D-4648-911B-96B8DADA2326}" dt="2024-01-06T12:43:36.046" v="1199" actId="26606"/>
          <ac:spMkLst>
            <pc:docMk/>
            <pc:sldMk cId="358269774" sldId="340"/>
            <ac:spMk id="11" creationId="{907EF6B7-1338-4443-8C46-6A318D952DFD}"/>
          </ac:spMkLst>
        </pc:spChg>
        <pc:spChg chg="add del">
          <ac:chgData name="PALANIAPPAN Devarajan" userId="0ccb0e75-6f62-4860-b5c8-e1d1cc272866" providerId="ADAL" clId="{4531E013-473D-4648-911B-96B8DADA2326}" dt="2024-01-06T12:43:36.046" v="1199" actId="26606"/>
          <ac:spMkLst>
            <pc:docMk/>
            <pc:sldMk cId="358269774" sldId="340"/>
            <ac:spMk id="13" creationId="{DAAE4CDD-124C-4DCF-9584-B6033B545DD5}"/>
          </ac:spMkLst>
        </pc:spChg>
        <pc:spChg chg="add del">
          <ac:chgData name="PALANIAPPAN Devarajan" userId="0ccb0e75-6f62-4860-b5c8-e1d1cc272866" providerId="ADAL" clId="{4531E013-473D-4648-911B-96B8DADA2326}" dt="2024-01-06T12:43:36.046" v="1199" actId="26606"/>
          <ac:spMkLst>
            <pc:docMk/>
            <pc:sldMk cId="358269774" sldId="340"/>
            <ac:spMk id="15" creationId="{081E4A58-353D-44AE-B2FC-2A74E2E400F7}"/>
          </ac:spMkLst>
        </pc:spChg>
      </pc:sldChg>
      <pc:sldChg chg="addSp delSp modSp new mod modTransition setBg setClrOvrMap">
        <pc:chgData name="PALANIAPPAN Devarajan" userId="0ccb0e75-6f62-4860-b5c8-e1d1cc272866" providerId="ADAL" clId="{4531E013-473D-4648-911B-96B8DADA2326}" dt="2024-01-16T12:48:08.127" v="3130"/>
        <pc:sldMkLst>
          <pc:docMk/>
          <pc:sldMk cId="265150574" sldId="341"/>
        </pc:sldMkLst>
        <pc:spChg chg="add del mod">
          <ac:chgData name="PALANIAPPAN Devarajan" userId="0ccb0e75-6f62-4860-b5c8-e1d1cc272866" providerId="ADAL" clId="{4531E013-473D-4648-911B-96B8DADA2326}" dt="2024-01-16T09:34:45.485" v="2386" actId="26606"/>
          <ac:spMkLst>
            <pc:docMk/>
            <pc:sldMk cId="265150574" sldId="341"/>
            <ac:spMk id="2" creationId="{505521C0-9806-5D32-1149-CB62029E3551}"/>
          </ac:spMkLst>
        </pc:spChg>
        <pc:spChg chg="add del">
          <ac:chgData name="PALANIAPPAN Devarajan" userId="0ccb0e75-6f62-4860-b5c8-e1d1cc272866" providerId="ADAL" clId="{4531E013-473D-4648-911B-96B8DADA2326}" dt="2024-01-06T13:01:08.181" v="1228" actId="26606"/>
          <ac:spMkLst>
            <pc:docMk/>
            <pc:sldMk cId="265150574" sldId="341"/>
            <ac:spMk id="7" creationId="{9095C1F4-AE7F-44E4-8693-40D3D6831140}"/>
          </ac:spMkLst>
        </pc:spChg>
        <pc:spChg chg="add del">
          <ac:chgData name="PALANIAPPAN Devarajan" userId="0ccb0e75-6f62-4860-b5c8-e1d1cc272866" providerId="ADAL" clId="{4531E013-473D-4648-911B-96B8DADA2326}" dt="2024-01-06T13:01:08.181" v="1228" actId="26606"/>
          <ac:spMkLst>
            <pc:docMk/>
            <pc:sldMk cId="265150574" sldId="341"/>
            <ac:spMk id="13" creationId="{871AEA07-1E14-44B4-8E55-64EF049CD66F}"/>
          </ac:spMkLst>
        </pc:spChg>
        <pc:spChg chg="add del">
          <ac:chgData name="PALANIAPPAN Devarajan" userId="0ccb0e75-6f62-4860-b5c8-e1d1cc272866" providerId="ADAL" clId="{4531E013-473D-4648-911B-96B8DADA2326}" dt="2024-01-06T13:09:23.404" v="1332" actId="26606"/>
          <ac:spMkLst>
            <pc:docMk/>
            <pc:sldMk cId="265150574" sldId="341"/>
            <ac:spMk id="15" creationId="{C4C9F2B0-1044-46EB-8AEB-C3BFFDE6C2CC}"/>
          </ac:spMkLst>
        </pc:spChg>
        <pc:spChg chg="add del">
          <ac:chgData name="PALANIAPPAN Devarajan" userId="0ccb0e75-6f62-4860-b5c8-e1d1cc272866" providerId="ADAL" clId="{4531E013-473D-4648-911B-96B8DADA2326}" dt="2024-01-06T13:09:23.404" v="1332" actId="26606"/>
          <ac:spMkLst>
            <pc:docMk/>
            <pc:sldMk cId="265150574" sldId="341"/>
            <ac:spMk id="16" creationId="{8C790BE2-4E4F-4AAF-81A2-4A6F4885EBE6}"/>
          </ac:spMkLst>
        </pc:spChg>
        <pc:spChg chg="add del">
          <ac:chgData name="PALANIAPPAN Devarajan" userId="0ccb0e75-6f62-4860-b5c8-e1d1cc272866" providerId="ADAL" clId="{4531E013-473D-4648-911B-96B8DADA2326}" dt="2024-01-06T13:09:23.404" v="1332" actId="26606"/>
          <ac:spMkLst>
            <pc:docMk/>
            <pc:sldMk cId="265150574" sldId="341"/>
            <ac:spMk id="17" creationId="{D1B01BE8-EBAB-4286-84CC-EC07C7F957AC}"/>
          </ac:spMkLst>
        </pc:spChg>
        <pc:spChg chg="add del">
          <ac:chgData name="PALANIAPPAN Devarajan" userId="0ccb0e75-6f62-4860-b5c8-e1d1cc272866" providerId="ADAL" clId="{4531E013-473D-4648-911B-96B8DADA2326}" dt="2024-01-06T13:09:23.404" v="1332" actId="26606"/>
          <ac:spMkLst>
            <pc:docMk/>
            <pc:sldMk cId="265150574" sldId="341"/>
            <ac:spMk id="18" creationId="{D28B54C3-B57B-472A-B96E-1FCB67093DC2}"/>
          </ac:spMkLst>
        </pc:spChg>
        <pc:spChg chg="add del">
          <ac:chgData name="PALANIAPPAN Devarajan" userId="0ccb0e75-6f62-4860-b5c8-e1d1cc272866" providerId="ADAL" clId="{4531E013-473D-4648-911B-96B8DADA2326}" dt="2024-01-06T13:09:23.404" v="1332" actId="26606"/>
          <ac:spMkLst>
            <pc:docMk/>
            <pc:sldMk cId="265150574" sldId="341"/>
            <ac:spMk id="19" creationId="{B810725C-984E-4EC2-A5FA-A193878CB858}"/>
          </ac:spMkLst>
        </pc:spChg>
        <pc:spChg chg="add del">
          <ac:chgData name="PALANIAPPAN Devarajan" userId="0ccb0e75-6f62-4860-b5c8-e1d1cc272866" providerId="ADAL" clId="{4531E013-473D-4648-911B-96B8DADA2326}" dt="2024-01-06T13:09:23.404" v="1332" actId="26606"/>
          <ac:spMkLst>
            <pc:docMk/>
            <pc:sldMk cId="265150574" sldId="341"/>
            <ac:spMk id="20" creationId="{ED3707AD-8261-4357-9C64-EEC41E832582}"/>
          </ac:spMkLst>
        </pc:spChg>
        <pc:spChg chg="add del">
          <ac:chgData name="PALANIAPPAN Devarajan" userId="0ccb0e75-6f62-4860-b5c8-e1d1cc272866" providerId="ADAL" clId="{4531E013-473D-4648-911B-96B8DADA2326}" dt="2024-01-06T13:09:23.404" v="1332" actId="26606"/>
          <ac:spMkLst>
            <pc:docMk/>
            <pc:sldMk cId="265150574" sldId="341"/>
            <ac:spMk id="21" creationId="{7DB3C429-F8DA-49B9-AF84-21996FCF78B5}"/>
          </ac:spMkLst>
        </pc:spChg>
        <pc:spChg chg="add del">
          <ac:chgData name="PALANIAPPAN Devarajan" userId="0ccb0e75-6f62-4860-b5c8-e1d1cc272866" providerId="ADAL" clId="{4531E013-473D-4648-911B-96B8DADA2326}" dt="2024-01-06T13:01:44.297" v="1235" actId="26606"/>
          <ac:spMkLst>
            <pc:docMk/>
            <pc:sldMk cId="265150574" sldId="341"/>
            <ac:spMk id="23" creationId="{8C790BE2-4E4F-4AAF-81A2-4A6F4885EBE6}"/>
          </ac:spMkLst>
        </pc:spChg>
        <pc:spChg chg="add del">
          <ac:chgData name="PALANIAPPAN Devarajan" userId="0ccb0e75-6f62-4860-b5c8-e1d1cc272866" providerId="ADAL" clId="{4531E013-473D-4648-911B-96B8DADA2326}" dt="2024-01-06T13:01:44.297" v="1235" actId="26606"/>
          <ac:spMkLst>
            <pc:docMk/>
            <pc:sldMk cId="265150574" sldId="341"/>
            <ac:spMk id="24" creationId="{D28B54C3-B57B-472A-B96E-1FCB67093DC2}"/>
          </ac:spMkLst>
        </pc:spChg>
        <pc:spChg chg="add del">
          <ac:chgData name="PALANIAPPAN Devarajan" userId="0ccb0e75-6f62-4860-b5c8-e1d1cc272866" providerId="ADAL" clId="{4531E013-473D-4648-911B-96B8DADA2326}" dt="2024-01-06T13:01:44.297" v="1235" actId="26606"/>
          <ac:spMkLst>
            <pc:docMk/>
            <pc:sldMk cId="265150574" sldId="341"/>
            <ac:spMk id="25" creationId="{ED3707AD-8261-4357-9C64-EEC41E832582}"/>
          </ac:spMkLst>
        </pc:spChg>
        <pc:spChg chg="add del">
          <ac:chgData name="PALANIAPPAN Devarajan" userId="0ccb0e75-6f62-4860-b5c8-e1d1cc272866" providerId="ADAL" clId="{4531E013-473D-4648-911B-96B8DADA2326}" dt="2024-01-06T13:01:39.248" v="1233" actId="26606"/>
          <ac:spMkLst>
            <pc:docMk/>
            <pc:sldMk cId="265150574" sldId="341"/>
            <ac:spMk id="26" creationId="{0E30439A-8A5B-46EC-8283-9B6B031D40D0}"/>
          </ac:spMkLst>
        </pc:spChg>
        <pc:spChg chg="add del">
          <ac:chgData name="PALANIAPPAN Devarajan" userId="0ccb0e75-6f62-4860-b5c8-e1d1cc272866" providerId="ADAL" clId="{4531E013-473D-4648-911B-96B8DADA2326}" dt="2024-01-06T13:01:44.297" v="1235" actId="26606"/>
          <ac:spMkLst>
            <pc:docMk/>
            <pc:sldMk cId="265150574" sldId="341"/>
            <ac:spMk id="27" creationId="{7DB3C429-F8DA-49B9-AF84-21996FCF78B5}"/>
          </ac:spMkLst>
        </pc:spChg>
        <pc:spChg chg="add del">
          <ac:chgData name="PALANIAPPAN Devarajan" userId="0ccb0e75-6f62-4860-b5c8-e1d1cc272866" providerId="ADAL" clId="{4531E013-473D-4648-911B-96B8DADA2326}" dt="2024-01-06T13:01:39.248" v="1233" actId="26606"/>
          <ac:spMkLst>
            <pc:docMk/>
            <pc:sldMk cId="265150574" sldId="341"/>
            <ac:spMk id="28" creationId="{5CEAD642-85CF-4750-8432-7C80C901F001}"/>
          </ac:spMkLst>
        </pc:spChg>
        <pc:spChg chg="add del">
          <ac:chgData name="PALANIAPPAN Devarajan" userId="0ccb0e75-6f62-4860-b5c8-e1d1cc272866" providerId="ADAL" clId="{4531E013-473D-4648-911B-96B8DADA2326}" dt="2024-01-06T13:01:44.297" v="1235" actId="26606"/>
          <ac:spMkLst>
            <pc:docMk/>
            <pc:sldMk cId="265150574" sldId="341"/>
            <ac:spMk id="29" creationId="{C4C9F2B0-1044-46EB-8AEB-C3BFFDE6C2CC}"/>
          </ac:spMkLst>
        </pc:spChg>
        <pc:spChg chg="add del">
          <ac:chgData name="PALANIAPPAN Devarajan" userId="0ccb0e75-6f62-4860-b5c8-e1d1cc272866" providerId="ADAL" clId="{4531E013-473D-4648-911B-96B8DADA2326}" dt="2024-01-06T13:01:39.248" v="1233" actId="26606"/>
          <ac:spMkLst>
            <pc:docMk/>
            <pc:sldMk cId="265150574" sldId="341"/>
            <ac:spMk id="30" creationId="{FA33EEAE-15D5-4119-8C1E-89D943F911EF}"/>
          </ac:spMkLst>
        </pc:spChg>
        <pc:spChg chg="add del">
          <ac:chgData name="PALANIAPPAN Devarajan" userId="0ccb0e75-6f62-4860-b5c8-e1d1cc272866" providerId="ADAL" clId="{4531E013-473D-4648-911B-96B8DADA2326}" dt="2024-01-06T13:01:44.297" v="1235" actId="26606"/>
          <ac:spMkLst>
            <pc:docMk/>
            <pc:sldMk cId="265150574" sldId="341"/>
            <ac:spMk id="31" creationId="{D1B01BE8-EBAB-4286-84CC-EC07C7F957AC}"/>
          </ac:spMkLst>
        </pc:spChg>
        <pc:spChg chg="add del">
          <ac:chgData name="PALANIAPPAN Devarajan" userId="0ccb0e75-6f62-4860-b5c8-e1d1cc272866" providerId="ADAL" clId="{4531E013-473D-4648-911B-96B8DADA2326}" dt="2024-01-06T13:01:39.248" v="1233" actId="26606"/>
          <ac:spMkLst>
            <pc:docMk/>
            <pc:sldMk cId="265150574" sldId="341"/>
            <ac:spMk id="32" creationId="{730D8B3B-9B80-4025-B934-26DC7D7CD231}"/>
          </ac:spMkLst>
        </pc:spChg>
        <pc:spChg chg="add del">
          <ac:chgData name="PALANIAPPAN Devarajan" userId="0ccb0e75-6f62-4860-b5c8-e1d1cc272866" providerId="ADAL" clId="{4531E013-473D-4648-911B-96B8DADA2326}" dt="2024-01-06T13:01:44.297" v="1235" actId="26606"/>
          <ac:spMkLst>
            <pc:docMk/>
            <pc:sldMk cId="265150574" sldId="341"/>
            <ac:spMk id="33" creationId="{B810725C-984E-4EC2-A5FA-A193878CB858}"/>
          </ac:spMkLst>
        </pc:spChg>
        <pc:spChg chg="add del">
          <ac:chgData name="PALANIAPPAN Devarajan" userId="0ccb0e75-6f62-4860-b5c8-e1d1cc272866" providerId="ADAL" clId="{4531E013-473D-4648-911B-96B8DADA2326}" dt="2024-01-06T13:01:39.248" v="1233" actId="26606"/>
          <ac:spMkLst>
            <pc:docMk/>
            <pc:sldMk cId="265150574" sldId="341"/>
            <ac:spMk id="34" creationId="{B5A1B09C-1565-46F8-B70F-621C5EB48A09}"/>
          </ac:spMkLst>
        </pc:spChg>
        <pc:spChg chg="add del">
          <ac:chgData name="PALANIAPPAN Devarajan" userId="0ccb0e75-6f62-4860-b5c8-e1d1cc272866" providerId="ADAL" clId="{4531E013-473D-4648-911B-96B8DADA2326}" dt="2024-01-06T13:01:45.178" v="1237" actId="26606"/>
          <ac:spMkLst>
            <pc:docMk/>
            <pc:sldMk cId="265150574" sldId="341"/>
            <ac:spMk id="35" creationId="{6F5A5072-7B47-4D32-B52A-4EBBF590B8A5}"/>
          </ac:spMkLst>
        </pc:spChg>
        <pc:spChg chg="add del">
          <ac:chgData name="PALANIAPPAN Devarajan" userId="0ccb0e75-6f62-4860-b5c8-e1d1cc272866" providerId="ADAL" clId="{4531E013-473D-4648-911B-96B8DADA2326}" dt="2024-01-06T13:01:39.248" v="1233" actId="26606"/>
          <ac:spMkLst>
            <pc:docMk/>
            <pc:sldMk cId="265150574" sldId="341"/>
            <ac:spMk id="36" creationId="{8C516CC8-80AC-446C-A56E-9F54B7210402}"/>
          </ac:spMkLst>
        </pc:spChg>
        <pc:spChg chg="add del">
          <ac:chgData name="PALANIAPPAN Devarajan" userId="0ccb0e75-6f62-4860-b5c8-e1d1cc272866" providerId="ADAL" clId="{4531E013-473D-4648-911B-96B8DADA2326}" dt="2024-01-06T13:01:45.178" v="1237" actId="26606"/>
          <ac:spMkLst>
            <pc:docMk/>
            <pc:sldMk cId="265150574" sldId="341"/>
            <ac:spMk id="37" creationId="{9715DAF0-AE1B-46C9-8A6B-DB2AA05AB91D}"/>
          </ac:spMkLst>
        </pc:spChg>
        <pc:spChg chg="add del">
          <ac:chgData name="PALANIAPPAN Devarajan" userId="0ccb0e75-6f62-4860-b5c8-e1d1cc272866" providerId="ADAL" clId="{4531E013-473D-4648-911B-96B8DADA2326}" dt="2024-01-06T13:01:39.248" v="1233" actId="26606"/>
          <ac:spMkLst>
            <pc:docMk/>
            <pc:sldMk cId="265150574" sldId="341"/>
            <ac:spMk id="38" creationId="{53947E58-F088-49F1-A3D1-DEA690192E84}"/>
          </ac:spMkLst>
        </pc:spChg>
        <pc:spChg chg="add del">
          <ac:chgData name="PALANIAPPAN Devarajan" userId="0ccb0e75-6f62-4860-b5c8-e1d1cc272866" providerId="ADAL" clId="{4531E013-473D-4648-911B-96B8DADA2326}" dt="2024-01-06T13:01:45.178" v="1237" actId="26606"/>
          <ac:spMkLst>
            <pc:docMk/>
            <pc:sldMk cId="265150574" sldId="341"/>
            <ac:spMk id="39" creationId="{6016219D-510E-4184-9090-6D5578A87BD1}"/>
          </ac:spMkLst>
        </pc:spChg>
        <pc:spChg chg="add del">
          <ac:chgData name="PALANIAPPAN Devarajan" userId="0ccb0e75-6f62-4860-b5c8-e1d1cc272866" providerId="ADAL" clId="{4531E013-473D-4648-911B-96B8DADA2326}" dt="2024-01-06T13:01:45.178" v="1237" actId="26606"/>
          <ac:spMkLst>
            <pc:docMk/>
            <pc:sldMk cId="265150574" sldId="341"/>
            <ac:spMk id="40" creationId="{AFF4A713-7B75-4B21-90D7-5AB19547C728}"/>
          </ac:spMkLst>
        </pc:spChg>
        <pc:spChg chg="add del">
          <ac:chgData name="PALANIAPPAN Devarajan" userId="0ccb0e75-6f62-4860-b5c8-e1d1cc272866" providerId="ADAL" clId="{4531E013-473D-4648-911B-96B8DADA2326}" dt="2024-01-06T13:01:45.178" v="1237" actId="26606"/>
          <ac:spMkLst>
            <pc:docMk/>
            <pc:sldMk cId="265150574" sldId="341"/>
            <ac:spMk id="41" creationId="{DC631C0B-6DA6-4E57-8231-CE32B3434A7E}"/>
          </ac:spMkLst>
        </pc:spChg>
        <pc:spChg chg="add del">
          <ac:chgData name="PALANIAPPAN Devarajan" userId="0ccb0e75-6f62-4860-b5c8-e1d1cc272866" providerId="ADAL" clId="{4531E013-473D-4648-911B-96B8DADA2326}" dt="2024-01-06T13:01:45.178" v="1237" actId="26606"/>
          <ac:spMkLst>
            <pc:docMk/>
            <pc:sldMk cId="265150574" sldId="341"/>
            <ac:spMk id="42" creationId="{C29501E6-A978-4A61-9689-9085AF97A53A}"/>
          </ac:spMkLst>
        </pc:spChg>
        <pc:spChg chg="add del">
          <ac:chgData name="PALANIAPPAN Devarajan" userId="0ccb0e75-6f62-4860-b5c8-e1d1cc272866" providerId="ADAL" clId="{4531E013-473D-4648-911B-96B8DADA2326}" dt="2024-01-06T13:02:37.306" v="1245" actId="26606"/>
          <ac:spMkLst>
            <pc:docMk/>
            <pc:sldMk cId="265150574" sldId="341"/>
            <ac:spMk id="43" creationId="{66B332A4-D438-4773-A77F-5ED49A448D9D}"/>
          </ac:spMkLst>
        </pc:spChg>
        <pc:spChg chg="add del">
          <ac:chgData name="PALANIAPPAN Devarajan" userId="0ccb0e75-6f62-4860-b5c8-e1d1cc272866" providerId="ADAL" clId="{4531E013-473D-4648-911B-96B8DADA2326}" dt="2024-01-06T13:02:37.306" v="1245" actId="26606"/>
          <ac:spMkLst>
            <pc:docMk/>
            <pc:sldMk cId="265150574" sldId="341"/>
            <ac:spMk id="44" creationId="{DF9AD32D-FF05-44F4-BD4D-9CEE89B71EB9}"/>
          </ac:spMkLst>
        </pc:spChg>
        <pc:spChg chg="add del">
          <ac:chgData name="PALANIAPPAN Devarajan" userId="0ccb0e75-6f62-4860-b5c8-e1d1cc272866" providerId="ADAL" clId="{4531E013-473D-4648-911B-96B8DADA2326}" dt="2024-01-06T13:08:32.657" v="1331" actId="26606"/>
          <ac:spMkLst>
            <pc:docMk/>
            <pc:sldMk cId="265150574" sldId="341"/>
            <ac:spMk id="45" creationId="{66B332A4-D438-4773-A77F-5ED49A448D9D}"/>
          </ac:spMkLst>
        </pc:spChg>
        <pc:spChg chg="add del">
          <ac:chgData name="PALANIAPPAN Devarajan" userId="0ccb0e75-6f62-4860-b5c8-e1d1cc272866" providerId="ADAL" clId="{4531E013-473D-4648-911B-96B8DADA2326}" dt="2024-01-06T13:02:40.814" v="1247" actId="26606"/>
          <ac:spMkLst>
            <pc:docMk/>
            <pc:sldMk cId="265150574" sldId="341"/>
            <ac:spMk id="46" creationId="{8C790BE2-4E4F-4AAF-81A2-4A6F4885EBE6}"/>
          </ac:spMkLst>
        </pc:spChg>
        <pc:spChg chg="add del">
          <ac:chgData name="PALANIAPPAN Devarajan" userId="0ccb0e75-6f62-4860-b5c8-e1d1cc272866" providerId="ADAL" clId="{4531E013-473D-4648-911B-96B8DADA2326}" dt="2024-01-06T13:02:40.814" v="1247" actId="26606"/>
          <ac:spMkLst>
            <pc:docMk/>
            <pc:sldMk cId="265150574" sldId="341"/>
            <ac:spMk id="47" creationId="{D28B54C3-B57B-472A-B96E-1FCB67093DC2}"/>
          </ac:spMkLst>
        </pc:spChg>
        <pc:spChg chg="add del">
          <ac:chgData name="PALANIAPPAN Devarajan" userId="0ccb0e75-6f62-4860-b5c8-e1d1cc272866" providerId="ADAL" clId="{4531E013-473D-4648-911B-96B8DADA2326}" dt="2024-01-06T13:02:40.814" v="1247" actId="26606"/>
          <ac:spMkLst>
            <pc:docMk/>
            <pc:sldMk cId="265150574" sldId="341"/>
            <ac:spMk id="48" creationId="{ED3707AD-8261-4357-9C64-EEC41E832582}"/>
          </ac:spMkLst>
        </pc:spChg>
        <pc:spChg chg="add del">
          <ac:chgData name="PALANIAPPAN Devarajan" userId="0ccb0e75-6f62-4860-b5c8-e1d1cc272866" providerId="ADAL" clId="{4531E013-473D-4648-911B-96B8DADA2326}" dt="2024-01-06T13:02:40.814" v="1247" actId="26606"/>
          <ac:spMkLst>
            <pc:docMk/>
            <pc:sldMk cId="265150574" sldId="341"/>
            <ac:spMk id="49" creationId="{7DB3C429-F8DA-49B9-AF84-21996FCF78B5}"/>
          </ac:spMkLst>
        </pc:spChg>
        <pc:spChg chg="add del">
          <ac:chgData name="PALANIAPPAN Devarajan" userId="0ccb0e75-6f62-4860-b5c8-e1d1cc272866" providerId="ADAL" clId="{4531E013-473D-4648-911B-96B8DADA2326}" dt="2024-01-06T13:02:40.814" v="1247" actId="26606"/>
          <ac:spMkLst>
            <pc:docMk/>
            <pc:sldMk cId="265150574" sldId="341"/>
            <ac:spMk id="50" creationId="{C4C9F2B0-1044-46EB-8AEB-C3BFFDE6C2CC}"/>
          </ac:spMkLst>
        </pc:spChg>
        <pc:spChg chg="add del">
          <ac:chgData name="PALANIAPPAN Devarajan" userId="0ccb0e75-6f62-4860-b5c8-e1d1cc272866" providerId="ADAL" clId="{4531E013-473D-4648-911B-96B8DADA2326}" dt="2024-01-06T13:02:40.814" v="1247" actId="26606"/>
          <ac:spMkLst>
            <pc:docMk/>
            <pc:sldMk cId="265150574" sldId="341"/>
            <ac:spMk id="51" creationId="{D1B01BE8-EBAB-4286-84CC-EC07C7F957AC}"/>
          </ac:spMkLst>
        </pc:spChg>
        <pc:spChg chg="add del">
          <ac:chgData name="PALANIAPPAN Devarajan" userId="0ccb0e75-6f62-4860-b5c8-e1d1cc272866" providerId="ADAL" clId="{4531E013-473D-4648-911B-96B8DADA2326}" dt="2024-01-06T13:02:40.814" v="1247" actId="26606"/>
          <ac:spMkLst>
            <pc:docMk/>
            <pc:sldMk cId="265150574" sldId="341"/>
            <ac:spMk id="52" creationId="{B810725C-984E-4EC2-A5FA-A193878CB858}"/>
          </ac:spMkLst>
        </pc:spChg>
        <pc:spChg chg="add del">
          <ac:chgData name="PALANIAPPAN Devarajan" userId="0ccb0e75-6f62-4860-b5c8-e1d1cc272866" providerId="ADAL" clId="{4531E013-473D-4648-911B-96B8DADA2326}" dt="2024-01-06T13:08:32.657" v="1331" actId="26606"/>
          <ac:spMkLst>
            <pc:docMk/>
            <pc:sldMk cId="265150574" sldId="341"/>
            <ac:spMk id="53" creationId="{DF9AD32D-FF05-44F4-BD4D-9CEE89B71EB9}"/>
          </ac:spMkLst>
        </pc:spChg>
        <pc:spChg chg="add del">
          <ac:chgData name="PALANIAPPAN Devarajan" userId="0ccb0e75-6f62-4860-b5c8-e1d1cc272866" providerId="ADAL" clId="{4531E013-473D-4648-911B-96B8DADA2326}" dt="2024-01-06T13:05:42.188" v="1280" actId="26606"/>
          <ac:spMkLst>
            <pc:docMk/>
            <pc:sldMk cId="265150574" sldId="341"/>
            <ac:spMk id="54" creationId="{66B332A4-D438-4773-A77F-5ED49A448D9D}"/>
          </ac:spMkLst>
        </pc:spChg>
        <pc:spChg chg="add del">
          <ac:chgData name="PALANIAPPAN Devarajan" userId="0ccb0e75-6f62-4860-b5c8-e1d1cc272866" providerId="ADAL" clId="{4531E013-473D-4648-911B-96B8DADA2326}" dt="2024-01-06T13:05:42.188" v="1280" actId="26606"/>
          <ac:spMkLst>
            <pc:docMk/>
            <pc:sldMk cId="265150574" sldId="341"/>
            <ac:spMk id="55" creationId="{DF9AD32D-FF05-44F4-BD4D-9CEE89B71EB9}"/>
          </ac:spMkLst>
        </pc:spChg>
        <pc:spChg chg="add del">
          <ac:chgData name="PALANIAPPAN Devarajan" userId="0ccb0e75-6f62-4860-b5c8-e1d1cc272866" providerId="ADAL" clId="{4531E013-473D-4648-911B-96B8DADA2326}" dt="2024-01-16T09:34:45.485" v="2386" actId="26606"/>
          <ac:spMkLst>
            <pc:docMk/>
            <pc:sldMk cId="265150574" sldId="341"/>
            <ac:spMk id="56" creationId="{66B332A4-D438-4773-A77F-5ED49A448D9D}"/>
          </ac:spMkLst>
        </pc:spChg>
        <pc:spChg chg="add del">
          <ac:chgData name="PALANIAPPAN Devarajan" userId="0ccb0e75-6f62-4860-b5c8-e1d1cc272866" providerId="ADAL" clId="{4531E013-473D-4648-911B-96B8DADA2326}" dt="2024-01-16T09:34:45.485" v="2386" actId="26606"/>
          <ac:spMkLst>
            <pc:docMk/>
            <pc:sldMk cId="265150574" sldId="341"/>
            <ac:spMk id="57" creationId="{DF9AD32D-FF05-44F4-BD4D-9CEE89B71EB9}"/>
          </ac:spMkLst>
        </pc:spChg>
        <pc:spChg chg="add del">
          <ac:chgData name="PALANIAPPAN Devarajan" userId="0ccb0e75-6f62-4860-b5c8-e1d1cc272866" providerId="ADAL" clId="{4531E013-473D-4648-911B-96B8DADA2326}" dt="2024-01-16T09:29:57.622" v="2384" actId="26606"/>
          <ac:spMkLst>
            <pc:docMk/>
            <pc:sldMk cId="265150574" sldId="341"/>
            <ac:spMk id="59" creationId="{9095C1F4-AE7F-44E4-8693-40D3D6831140}"/>
          </ac:spMkLst>
        </pc:spChg>
        <pc:spChg chg="add del">
          <ac:chgData name="PALANIAPPAN Devarajan" userId="0ccb0e75-6f62-4860-b5c8-e1d1cc272866" providerId="ADAL" clId="{4531E013-473D-4648-911B-96B8DADA2326}" dt="2024-01-06T13:05:41.716" v="1279" actId="26606"/>
          <ac:spMkLst>
            <pc:docMk/>
            <pc:sldMk cId="265150574" sldId="341"/>
            <ac:spMk id="60" creationId="{787F4F1C-8D3D-4EC1-B72D-A0470A5A08B8}"/>
          </ac:spMkLst>
        </pc:spChg>
        <pc:spChg chg="add del">
          <ac:chgData name="PALANIAPPAN Devarajan" userId="0ccb0e75-6f62-4860-b5c8-e1d1cc272866" providerId="ADAL" clId="{4531E013-473D-4648-911B-96B8DADA2326}" dt="2024-01-16T09:34:45.485" v="2386" actId="26606"/>
          <ac:spMkLst>
            <pc:docMk/>
            <pc:sldMk cId="265150574" sldId="341"/>
            <ac:spMk id="61" creationId="{FFD48BC7-DC40-47DE-87EE-9F4B6ECB9ABB}"/>
          </ac:spMkLst>
        </pc:spChg>
        <pc:spChg chg="add del">
          <ac:chgData name="PALANIAPPAN Devarajan" userId="0ccb0e75-6f62-4860-b5c8-e1d1cc272866" providerId="ADAL" clId="{4531E013-473D-4648-911B-96B8DADA2326}" dt="2024-01-16T09:34:45.485" v="2386" actId="26606"/>
          <ac:spMkLst>
            <pc:docMk/>
            <pc:sldMk cId="265150574" sldId="341"/>
            <ac:spMk id="63" creationId="{E502BBC7-2C76-46F3-BC24-5985BC13DB88}"/>
          </ac:spMkLst>
        </pc:spChg>
        <pc:spChg chg="add del">
          <ac:chgData name="PALANIAPPAN Devarajan" userId="0ccb0e75-6f62-4860-b5c8-e1d1cc272866" providerId="ADAL" clId="{4531E013-473D-4648-911B-96B8DADA2326}" dt="2024-01-16T09:34:45.485" v="2386" actId="26606"/>
          <ac:spMkLst>
            <pc:docMk/>
            <pc:sldMk cId="265150574" sldId="341"/>
            <ac:spMk id="65" creationId="{C7F28D52-2A5F-4D23-81AE-7CB8B591C7AF}"/>
          </ac:spMkLst>
        </pc:spChg>
        <pc:spChg chg="add del">
          <ac:chgData name="PALANIAPPAN Devarajan" userId="0ccb0e75-6f62-4860-b5c8-e1d1cc272866" providerId="ADAL" clId="{4531E013-473D-4648-911B-96B8DADA2326}" dt="2024-01-16T09:34:45.485" v="2386" actId="26606"/>
          <ac:spMkLst>
            <pc:docMk/>
            <pc:sldMk cId="265150574" sldId="341"/>
            <ac:spMk id="67" creationId="{3629484E-3792-4B3D-89AD-7C8A1ED0E0D4}"/>
          </ac:spMkLst>
        </pc:spChg>
        <pc:spChg chg="add del">
          <ac:chgData name="PALANIAPPAN Devarajan" userId="0ccb0e75-6f62-4860-b5c8-e1d1cc272866" providerId="ADAL" clId="{4531E013-473D-4648-911B-96B8DADA2326}" dt="2024-01-16T09:29:57.622" v="2384" actId="26606"/>
          <ac:spMkLst>
            <pc:docMk/>
            <pc:sldMk cId="265150574" sldId="341"/>
            <ac:spMk id="68" creationId="{871AEA07-1E14-44B4-8E55-64EF049CD66F}"/>
          </ac:spMkLst>
        </pc:spChg>
        <pc:spChg chg="add del">
          <ac:chgData name="PALANIAPPAN Devarajan" userId="0ccb0e75-6f62-4860-b5c8-e1d1cc272866" providerId="ADAL" clId="{4531E013-473D-4648-911B-96B8DADA2326}" dt="2024-01-06T13:04:13.383" v="1255" actId="26606"/>
          <ac:spMkLst>
            <pc:docMk/>
            <pc:sldMk cId="265150574" sldId="341"/>
            <ac:spMk id="73" creationId="{66B332A4-D438-4773-A77F-5ED49A448D9D}"/>
          </ac:spMkLst>
        </pc:spChg>
        <pc:spChg chg="add del">
          <ac:chgData name="PALANIAPPAN Devarajan" userId="0ccb0e75-6f62-4860-b5c8-e1d1cc272866" providerId="ADAL" clId="{4531E013-473D-4648-911B-96B8DADA2326}" dt="2024-01-06T13:04:13.383" v="1255" actId="26606"/>
          <ac:spMkLst>
            <pc:docMk/>
            <pc:sldMk cId="265150574" sldId="341"/>
            <ac:spMk id="75" creationId="{DF9AD32D-FF05-44F4-BD4D-9CEE89B71EB9}"/>
          </ac:spMkLst>
        </pc:spChg>
        <pc:spChg chg="add del">
          <ac:chgData name="PALANIAPPAN Devarajan" userId="0ccb0e75-6f62-4860-b5c8-e1d1cc272866" providerId="ADAL" clId="{4531E013-473D-4648-911B-96B8DADA2326}" dt="2024-01-06T13:05:40.789" v="1277" actId="26606"/>
          <ac:spMkLst>
            <pc:docMk/>
            <pc:sldMk cId="265150574" sldId="341"/>
            <ac:spMk id="79" creationId="{66B332A4-D438-4773-A77F-5ED49A448D9D}"/>
          </ac:spMkLst>
        </pc:spChg>
        <pc:spChg chg="add del">
          <ac:chgData name="PALANIAPPAN Devarajan" userId="0ccb0e75-6f62-4860-b5c8-e1d1cc272866" providerId="ADAL" clId="{4531E013-473D-4648-911B-96B8DADA2326}" dt="2024-01-06T13:05:40.789" v="1277" actId="26606"/>
          <ac:spMkLst>
            <pc:docMk/>
            <pc:sldMk cId="265150574" sldId="341"/>
            <ac:spMk id="80" creationId="{DF9AD32D-FF05-44F4-BD4D-9CEE89B71EB9}"/>
          </ac:spMkLst>
        </pc:spChg>
        <pc:spChg chg="add del">
          <ac:chgData name="PALANIAPPAN Devarajan" userId="0ccb0e75-6f62-4860-b5c8-e1d1cc272866" providerId="ADAL" clId="{4531E013-473D-4648-911B-96B8DADA2326}" dt="2024-01-06T13:05:22.696" v="1269" actId="26606"/>
          <ac:spMkLst>
            <pc:docMk/>
            <pc:sldMk cId="265150574" sldId="341"/>
            <ac:spMk id="85" creationId="{577D6B2E-37A3-429E-A37C-F30ED6487282}"/>
          </ac:spMkLst>
        </pc:spChg>
        <pc:spChg chg="add del">
          <ac:chgData name="PALANIAPPAN Devarajan" userId="0ccb0e75-6f62-4860-b5c8-e1d1cc272866" providerId="ADAL" clId="{4531E013-473D-4648-911B-96B8DADA2326}" dt="2024-01-06T13:05:22.696" v="1269" actId="26606"/>
          <ac:spMkLst>
            <pc:docMk/>
            <pc:sldMk cId="265150574" sldId="341"/>
            <ac:spMk id="87" creationId="{5CEAD642-85CF-4750-8432-7C80C901F001}"/>
          </ac:spMkLst>
        </pc:spChg>
        <pc:spChg chg="add del">
          <ac:chgData name="PALANIAPPAN Devarajan" userId="0ccb0e75-6f62-4860-b5c8-e1d1cc272866" providerId="ADAL" clId="{4531E013-473D-4648-911B-96B8DADA2326}" dt="2024-01-06T13:05:22.696" v="1269" actId="26606"/>
          <ac:spMkLst>
            <pc:docMk/>
            <pc:sldMk cId="265150574" sldId="341"/>
            <ac:spMk id="89" creationId="{FA33EEAE-15D5-4119-8C1E-89D943F911EF}"/>
          </ac:spMkLst>
        </pc:spChg>
        <pc:spChg chg="add del">
          <ac:chgData name="PALANIAPPAN Devarajan" userId="0ccb0e75-6f62-4860-b5c8-e1d1cc272866" providerId="ADAL" clId="{4531E013-473D-4648-911B-96B8DADA2326}" dt="2024-01-06T13:05:22.696" v="1269" actId="26606"/>
          <ac:spMkLst>
            <pc:docMk/>
            <pc:sldMk cId="265150574" sldId="341"/>
            <ac:spMk id="91" creationId="{730D8B3B-9B80-4025-B934-26DC7D7CD231}"/>
          </ac:spMkLst>
        </pc:spChg>
        <pc:spChg chg="add del">
          <ac:chgData name="PALANIAPPAN Devarajan" userId="0ccb0e75-6f62-4860-b5c8-e1d1cc272866" providerId="ADAL" clId="{4531E013-473D-4648-911B-96B8DADA2326}" dt="2024-01-06T13:05:22.696" v="1269" actId="26606"/>
          <ac:spMkLst>
            <pc:docMk/>
            <pc:sldMk cId="265150574" sldId="341"/>
            <ac:spMk id="93" creationId="{1064D5D5-227B-4F66-9AEA-46F570E793BD}"/>
          </ac:spMkLst>
        </pc:spChg>
        <pc:spChg chg="add del">
          <ac:chgData name="PALANIAPPAN Devarajan" userId="0ccb0e75-6f62-4860-b5c8-e1d1cc272866" providerId="ADAL" clId="{4531E013-473D-4648-911B-96B8DADA2326}" dt="2024-01-06T13:05:22.696" v="1269" actId="26606"/>
          <ac:spMkLst>
            <pc:docMk/>
            <pc:sldMk cId="265150574" sldId="341"/>
            <ac:spMk id="95" creationId="{646B67A4-D328-4747-A82B-65E84FA46368}"/>
          </ac:spMkLst>
        </pc:spChg>
        <pc:spChg chg="add del">
          <ac:chgData name="PALANIAPPAN Devarajan" userId="0ccb0e75-6f62-4860-b5c8-e1d1cc272866" providerId="ADAL" clId="{4531E013-473D-4648-911B-96B8DADA2326}" dt="2024-01-06T13:05:22.696" v="1269" actId="26606"/>
          <ac:spMkLst>
            <pc:docMk/>
            <pc:sldMk cId="265150574" sldId="341"/>
            <ac:spMk id="97" creationId="{B5A1B09C-1565-46F8-B70F-621C5EB48A09}"/>
          </ac:spMkLst>
        </pc:spChg>
        <pc:spChg chg="add del">
          <ac:chgData name="PALANIAPPAN Devarajan" userId="0ccb0e75-6f62-4860-b5c8-e1d1cc272866" providerId="ADAL" clId="{4531E013-473D-4648-911B-96B8DADA2326}" dt="2024-01-06T13:05:22.696" v="1269" actId="26606"/>
          <ac:spMkLst>
            <pc:docMk/>
            <pc:sldMk cId="265150574" sldId="341"/>
            <ac:spMk id="99" creationId="{8C516CC8-80AC-446C-A56E-9F54B7210402}"/>
          </ac:spMkLst>
        </pc:spChg>
        <pc:grpChg chg="add del">
          <ac:chgData name="PALANIAPPAN Devarajan" userId="0ccb0e75-6f62-4860-b5c8-e1d1cc272866" providerId="ADAL" clId="{4531E013-473D-4648-911B-96B8DADA2326}" dt="2024-01-06T13:01:08.181" v="1228" actId="26606"/>
          <ac:grpSpMkLst>
            <pc:docMk/>
            <pc:sldMk cId="265150574" sldId="341"/>
            <ac:grpSpMk id="9" creationId="{8734DDD3-F723-4DD3-8ABE-EC0B2AC87D74}"/>
          </ac:grpSpMkLst>
        </pc:grpChg>
        <pc:grpChg chg="add del">
          <ac:chgData name="PALANIAPPAN Devarajan" userId="0ccb0e75-6f62-4860-b5c8-e1d1cc272866" providerId="ADAL" clId="{4531E013-473D-4648-911B-96B8DADA2326}" dt="2024-01-06T13:05:41.716" v="1279" actId="26606"/>
          <ac:grpSpMkLst>
            <pc:docMk/>
            <pc:sldMk cId="265150574" sldId="341"/>
            <ac:grpSpMk id="62" creationId="{D1E3DD61-64DB-46AD-B249-E273CD86B051}"/>
          </ac:grpSpMkLst>
        </pc:grpChg>
        <pc:grpChg chg="add del">
          <ac:chgData name="PALANIAPPAN Devarajan" userId="0ccb0e75-6f62-4860-b5c8-e1d1cc272866" providerId="ADAL" clId="{4531E013-473D-4648-911B-96B8DADA2326}" dt="2024-01-16T09:29:57.622" v="2384" actId="26606"/>
          <ac:grpSpMkLst>
            <pc:docMk/>
            <pc:sldMk cId="265150574" sldId="341"/>
            <ac:grpSpMk id="64" creationId="{8734DDD3-F723-4DD3-8ABE-EC0B2AC87D74}"/>
          </ac:grpSpMkLst>
        </pc:grpChg>
        <pc:cxnChg chg="add del">
          <ac:chgData name="PALANIAPPAN Devarajan" userId="0ccb0e75-6f62-4860-b5c8-e1d1cc272866" providerId="ADAL" clId="{4531E013-473D-4648-911B-96B8DADA2326}" dt="2024-01-06T13:04:17.690" v="1257" actId="26606"/>
          <ac:cxnSpMkLst>
            <pc:docMk/>
            <pc:sldMk cId="265150574" sldId="341"/>
            <ac:cxnSpMk id="77" creationId="{83EBDB16-FE8F-484A-2082-C39221FED34A}"/>
          </ac:cxnSpMkLst>
        </pc:cxnChg>
      </pc:sldChg>
      <pc:sldChg chg="addSp delSp modSp new del mod setBg">
        <pc:chgData name="PALANIAPPAN Devarajan" userId="0ccb0e75-6f62-4860-b5c8-e1d1cc272866" providerId="ADAL" clId="{4531E013-473D-4648-911B-96B8DADA2326}" dt="2024-01-06T13:15:21.474" v="1356" actId="2696"/>
        <pc:sldMkLst>
          <pc:docMk/>
          <pc:sldMk cId="328040816" sldId="342"/>
        </pc:sldMkLst>
        <pc:spChg chg="add del">
          <ac:chgData name="PALANIAPPAN Devarajan" userId="0ccb0e75-6f62-4860-b5c8-e1d1cc272866" providerId="ADAL" clId="{4531E013-473D-4648-911B-96B8DADA2326}" dt="2024-01-06T13:14:16.366" v="1348" actId="26606"/>
          <ac:spMkLst>
            <pc:docMk/>
            <pc:sldMk cId="328040816" sldId="342"/>
            <ac:spMk id="7" creationId="{42A4FC2C-047E-45A5-965D-8E1E3BF09BC6}"/>
          </ac:spMkLst>
        </pc:spChg>
        <pc:spChg chg="add del">
          <ac:chgData name="PALANIAPPAN Devarajan" userId="0ccb0e75-6f62-4860-b5c8-e1d1cc272866" providerId="ADAL" clId="{4531E013-473D-4648-911B-96B8DADA2326}" dt="2024-01-06T13:14:19.413" v="1350" actId="26606"/>
          <ac:spMkLst>
            <pc:docMk/>
            <pc:sldMk cId="328040816" sldId="342"/>
            <ac:spMk id="9" creationId="{E2384209-CB15-4CDF-9D31-C44FD9A3F20D}"/>
          </ac:spMkLst>
        </pc:spChg>
        <pc:spChg chg="add del">
          <ac:chgData name="PALANIAPPAN Devarajan" userId="0ccb0e75-6f62-4860-b5c8-e1d1cc272866" providerId="ADAL" clId="{4531E013-473D-4648-911B-96B8DADA2326}" dt="2024-01-06T13:14:19.413" v="1350" actId="26606"/>
          <ac:spMkLst>
            <pc:docMk/>
            <pc:sldMk cId="328040816" sldId="342"/>
            <ac:spMk id="10" creationId="{AB8C311F-7253-4AED-9701-7FC0708C41C7}"/>
          </ac:spMkLst>
        </pc:spChg>
        <pc:spChg chg="add del">
          <ac:chgData name="PALANIAPPAN Devarajan" userId="0ccb0e75-6f62-4860-b5c8-e1d1cc272866" providerId="ADAL" clId="{4531E013-473D-4648-911B-96B8DADA2326}" dt="2024-01-06T13:14:19.413" v="1350" actId="26606"/>
          <ac:spMkLst>
            <pc:docMk/>
            <pc:sldMk cId="328040816" sldId="342"/>
            <ac:spMk id="11" creationId="{2633B3B5-CC90-43F0-8714-D31D1F3F0209}"/>
          </ac:spMkLst>
        </pc:spChg>
        <pc:spChg chg="add del">
          <ac:chgData name="PALANIAPPAN Devarajan" userId="0ccb0e75-6f62-4860-b5c8-e1d1cc272866" providerId="ADAL" clId="{4531E013-473D-4648-911B-96B8DADA2326}" dt="2024-01-06T13:14:19.413" v="1350" actId="26606"/>
          <ac:spMkLst>
            <pc:docMk/>
            <pc:sldMk cId="328040816" sldId="342"/>
            <ac:spMk id="13" creationId="{A8D57A06-A426-446D-B02C-A2DC6B62E45E}"/>
          </ac:spMkLst>
        </pc:spChg>
        <pc:spChg chg="add del">
          <ac:chgData name="PALANIAPPAN Devarajan" userId="0ccb0e75-6f62-4860-b5c8-e1d1cc272866" providerId="ADAL" clId="{4531E013-473D-4648-911B-96B8DADA2326}" dt="2024-01-06T13:14:26.296" v="1352" actId="26606"/>
          <ac:spMkLst>
            <pc:docMk/>
            <pc:sldMk cId="328040816" sldId="342"/>
            <ac:spMk id="15" creationId="{42A4FC2C-047E-45A5-965D-8E1E3BF09BC6}"/>
          </ac:spMkLst>
        </pc:spChg>
        <pc:spChg chg="add del">
          <ac:chgData name="PALANIAPPAN Devarajan" userId="0ccb0e75-6f62-4860-b5c8-e1d1cc272866" providerId="ADAL" clId="{4531E013-473D-4648-911B-96B8DADA2326}" dt="2024-01-06T13:14:27.757" v="1354" actId="26606"/>
          <ac:spMkLst>
            <pc:docMk/>
            <pc:sldMk cId="328040816" sldId="342"/>
            <ac:spMk id="17" creationId="{AB8C311F-7253-4AED-9701-7FC0708C41C7}"/>
          </ac:spMkLst>
        </pc:spChg>
        <pc:spChg chg="add del">
          <ac:chgData name="PALANIAPPAN Devarajan" userId="0ccb0e75-6f62-4860-b5c8-e1d1cc272866" providerId="ADAL" clId="{4531E013-473D-4648-911B-96B8DADA2326}" dt="2024-01-06T13:14:27.757" v="1354" actId="26606"/>
          <ac:spMkLst>
            <pc:docMk/>
            <pc:sldMk cId="328040816" sldId="342"/>
            <ac:spMk id="18" creationId="{E2384209-CB15-4CDF-9D31-C44FD9A3F20D}"/>
          </ac:spMkLst>
        </pc:spChg>
        <pc:spChg chg="add del">
          <ac:chgData name="PALANIAPPAN Devarajan" userId="0ccb0e75-6f62-4860-b5c8-e1d1cc272866" providerId="ADAL" clId="{4531E013-473D-4648-911B-96B8DADA2326}" dt="2024-01-06T13:14:27.757" v="1354" actId="26606"/>
          <ac:spMkLst>
            <pc:docMk/>
            <pc:sldMk cId="328040816" sldId="342"/>
            <ac:spMk id="19" creationId="{2633B3B5-CC90-43F0-8714-D31D1F3F0209}"/>
          </ac:spMkLst>
        </pc:spChg>
        <pc:spChg chg="add del">
          <ac:chgData name="PALANIAPPAN Devarajan" userId="0ccb0e75-6f62-4860-b5c8-e1d1cc272866" providerId="ADAL" clId="{4531E013-473D-4648-911B-96B8DADA2326}" dt="2024-01-06T13:14:27.757" v="1354" actId="26606"/>
          <ac:spMkLst>
            <pc:docMk/>
            <pc:sldMk cId="328040816" sldId="342"/>
            <ac:spMk id="20" creationId="{A8D57A06-A426-446D-B02C-A2DC6B62E45E}"/>
          </ac:spMkLst>
        </pc:spChg>
        <pc:spChg chg="add">
          <ac:chgData name="PALANIAPPAN Devarajan" userId="0ccb0e75-6f62-4860-b5c8-e1d1cc272866" providerId="ADAL" clId="{4531E013-473D-4648-911B-96B8DADA2326}" dt="2024-01-06T13:14:27.772" v="1355" actId="26606"/>
          <ac:spMkLst>
            <pc:docMk/>
            <pc:sldMk cId="328040816" sldId="342"/>
            <ac:spMk id="22" creationId="{42A4FC2C-047E-45A5-965D-8E1E3BF09BC6}"/>
          </ac:spMkLst>
        </pc:spChg>
        <pc:picChg chg="add mod">
          <ac:chgData name="PALANIAPPAN Devarajan" userId="0ccb0e75-6f62-4860-b5c8-e1d1cc272866" providerId="ADAL" clId="{4531E013-473D-4648-911B-96B8DADA2326}" dt="2024-01-06T13:14:27.772" v="1355" actId="26606"/>
          <ac:picMkLst>
            <pc:docMk/>
            <pc:sldMk cId="328040816" sldId="342"/>
            <ac:picMk id="2" creationId="{C9B38725-175D-C96D-DDB0-4638D2DC3DE5}"/>
          </ac:picMkLst>
        </pc:picChg>
      </pc:sldChg>
      <pc:sldChg chg="add del">
        <pc:chgData name="PALANIAPPAN Devarajan" userId="0ccb0e75-6f62-4860-b5c8-e1d1cc272866" providerId="ADAL" clId="{4531E013-473D-4648-911B-96B8DADA2326}" dt="2024-01-06T13:05:38.179" v="1271" actId="2890"/>
        <pc:sldMkLst>
          <pc:docMk/>
          <pc:sldMk cId="989720574" sldId="342"/>
        </pc:sldMkLst>
      </pc:sldChg>
      <pc:sldChg chg="addSp delSp modSp new mod modTransition setBg">
        <pc:chgData name="PALANIAPPAN Devarajan" userId="0ccb0e75-6f62-4860-b5c8-e1d1cc272866" providerId="ADAL" clId="{4531E013-473D-4648-911B-96B8DADA2326}" dt="2024-01-17T08:21:58.749" v="3252" actId="1076"/>
        <pc:sldMkLst>
          <pc:docMk/>
          <pc:sldMk cId="2015049678" sldId="342"/>
        </pc:sldMkLst>
        <pc:spChg chg="add del">
          <ac:chgData name="PALANIAPPAN Devarajan" userId="0ccb0e75-6f62-4860-b5c8-e1d1cc272866" providerId="ADAL" clId="{4531E013-473D-4648-911B-96B8DADA2326}" dt="2024-01-10T13:59:29.238" v="1579" actId="26606"/>
          <ac:spMkLst>
            <pc:docMk/>
            <pc:sldMk cId="2015049678" sldId="342"/>
            <ac:spMk id="5" creationId="{2F19B711-C590-44D1-9AA8-9F143B0ED58A}"/>
          </ac:spMkLst>
        </pc:spChg>
        <pc:spChg chg="add del">
          <ac:chgData name="PALANIAPPAN Devarajan" userId="0ccb0e75-6f62-4860-b5c8-e1d1cc272866" providerId="ADAL" clId="{4531E013-473D-4648-911B-96B8DADA2326}" dt="2024-01-10T13:59:29.238" v="1579" actId="26606"/>
          <ac:spMkLst>
            <pc:docMk/>
            <pc:sldMk cId="2015049678" sldId="342"/>
            <ac:spMk id="6" creationId="{C0C79CF2-6A1C-4636-84CE-ABB2BE191D23}"/>
          </ac:spMkLst>
        </pc:spChg>
        <pc:spChg chg="add del">
          <ac:chgData name="PALANIAPPAN Devarajan" userId="0ccb0e75-6f62-4860-b5c8-e1d1cc272866" providerId="ADAL" clId="{4531E013-473D-4648-911B-96B8DADA2326}" dt="2024-01-10T13:59:29.238" v="1579" actId="26606"/>
          <ac:spMkLst>
            <pc:docMk/>
            <pc:sldMk cId="2015049678" sldId="342"/>
            <ac:spMk id="7" creationId="{7A5D17DF-AD65-402C-A95C-F13C770C9FCD}"/>
          </ac:spMkLst>
        </pc:spChg>
        <pc:spChg chg="add del">
          <ac:chgData name="PALANIAPPAN Devarajan" userId="0ccb0e75-6f62-4860-b5c8-e1d1cc272866" providerId="ADAL" clId="{4531E013-473D-4648-911B-96B8DADA2326}" dt="2024-01-10T13:59:20.026" v="1573" actId="26606"/>
          <ac:spMkLst>
            <pc:docMk/>
            <pc:sldMk cId="2015049678" sldId="342"/>
            <ac:spMk id="8" creationId="{A9F529C3-C941-49FD-8C67-82F134F64BDB}"/>
          </ac:spMkLst>
        </pc:spChg>
        <pc:spChg chg="add del">
          <ac:chgData name="PALANIAPPAN Devarajan" userId="0ccb0e75-6f62-4860-b5c8-e1d1cc272866" providerId="ADAL" clId="{4531E013-473D-4648-911B-96B8DADA2326}" dt="2024-01-10T13:59:20.026" v="1573" actId="26606"/>
          <ac:spMkLst>
            <pc:docMk/>
            <pc:sldMk cId="2015049678" sldId="342"/>
            <ac:spMk id="10" creationId="{20586029-32A0-47E5-9AEC-AE3ABA6B94D0}"/>
          </ac:spMkLst>
        </pc:spChg>
        <pc:spChg chg="add del">
          <ac:chgData name="PALANIAPPAN Devarajan" userId="0ccb0e75-6f62-4860-b5c8-e1d1cc272866" providerId="ADAL" clId="{4531E013-473D-4648-911B-96B8DADA2326}" dt="2024-01-10T13:59:37.709" v="1583" actId="26606"/>
          <ac:spMkLst>
            <pc:docMk/>
            <pc:sldMk cId="2015049678" sldId="342"/>
            <ac:spMk id="11" creationId="{B527B32F-07F3-4C94-B09B-8C8F310F0D56}"/>
          </ac:spMkLst>
        </pc:spChg>
        <pc:spChg chg="add del">
          <ac:chgData name="PALANIAPPAN Devarajan" userId="0ccb0e75-6f62-4860-b5c8-e1d1cc272866" providerId="ADAL" clId="{4531E013-473D-4648-911B-96B8DADA2326}" dt="2024-01-10T13:59:37.709" v="1583" actId="26606"/>
          <ac:spMkLst>
            <pc:docMk/>
            <pc:sldMk cId="2015049678" sldId="342"/>
            <ac:spMk id="13" creationId="{7F41D4CC-403D-465E-9223-3277868A5D9E}"/>
          </ac:spMkLst>
        </pc:spChg>
        <pc:spChg chg="add del">
          <ac:chgData name="PALANIAPPAN Devarajan" userId="0ccb0e75-6f62-4860-b5c8-e1d1cc272866" providerId="ADAL" clId="{4531E013-473D-4648-911B-96B8DADA2326}" dt="2024-01-10T13:59:22.833" v="1575" actId="26606"/>
          <ac:spMkLst>
            <pc:docMk/>
            <pc:sldMk cId="2015049678" sldId="342"/>
            <ac:spMk id="14" creationId="{E97C36FC-DEAA-4DCA-B0AB-7F9357FA4016}"/>
          </ac:spMkLst>
        </pc:spChg>
        <pc:spChg chg="add del">
          <ac:chgData name="PALANIAPPAN Devarajan" userId="0ccb0e75-6f62-4860-b5c8-e1d1cc272866" providerId="ADAL" clId="{4531E013-473D-4648-911B-96B8DADA2326}" dt="2024-01-10T13:59:22.833" v="1575" actId="26606"/>
          <ac:spMkLst>
            <pc:docMk/>
            <pc:sldMk cId="2015049678" sldId="342"/>
            <ac:spMk id="15" creationId="{278C38CD-A630-49FF-8417-6792A2B13FCA}"/>
          </ac:spMkLst>
        </pc:spChg>
        <pc:spChg chg="add del">
          <ac:chgData name="PALANIAPPAN Devarajan" userId="0ccb0e75-6f62-4860-b5c8-e1d1cc272866" providerId="ADAL" clId="{4531E013-473D-4648-911B-96B8DADA2326}" dt="2024-01-10T13:59:37.709" v="1583" actId="26606"/>
          <ac:spMkLst>
            <pc:docMk/>
            <pc:sldMk cId="2015049678" sldId="342"/>
            <ac:spMk id="16" creationId="{3DC4C688-715E-4A31-AB90-6A5752887D8A}"/>
          </ac:spMkLst>
        </pc:spChg>
        <pc:spChg chg="add del">
          <ac:chgData name="PALANIAPPAN Devarajan" userId="0ccb0e75-6f62-4860-b5c8-e1d1cc272866" providerId="ADAL" clId="{4531E013-473D-4648-911B-96B8DADA2326}" dt="2024-01-10T13:59:42.044" v="1585" actId="26606"/>
          <ac:spMkLst>
            <pc:docMk/>
            <pc:sldMk cId="2015049678" sldId="342"/>
            <ac:spMk id="18" creationId="{73EDB3DA-AEF0-428A-A317-C42827E6C836}"/>
          </ac:spMkLst>
        </pc:spChg>
        <pc:spChg chg="add del">
          <ac:chgData name="PALANIAPPAN Devarajan" userId="0ccb0e75-6f62-4860-b5c8-e1d1cc272866" providerId="ADAL" clId="{4531E013-473D-4648-911B-96B8DADA2326}" dt="2024-01-10T13:59:42.044" v="1585" actId="26606"/>
          <ac:spMkLst>
            <pc:docMk/>
            <pc:sldMk cId="2015049678" sldId="342"/>
            <ac:spMk id="19" creationId="{4A06AD8B-0227-4FF6-AEB4-C66C5A5398C1}"/>
          </ac:spMkLst>
        </pc:spChg>
        <pc:spChg chg="add del">
          <ac:chgData name="PALANIAPPAN Devarajan" userId="0ccb0e75-6f62-4860-b5c8-e1d1cc272866" providerId="ADAL" clId="{4531E013-473D-4648-911B-96B8DADA2326}" dt="2024-01-10T13:59:42.044" v="1585" actId="26606"/>
          <ac:spMkLst>
            <pc:docMk/>
            <pc:sldMk cId="2015049678" sldId="342"/>
            <ac:spMk id="20" creationId="{5DFACEB2-7564-4FB9-B739-C2CE339BA3D2}"/>
          </ac:spMkLst>
        </pc:spChg>
        <pc:spChg chg="add del">
          <ac:chgData name="PALANIAPPAN Devarajan" userId="0ccb0e75-6f62-4860-b5c8-e1d1cc272866" providerId="ADAL" clId="{4531E013-473D-4648-911B-96B8DADA2326}" dt="2024-01-10T13:59:59.832" v="1587" actId="26606"/>
          <ac:spMkLst>
            <pc:docMk/>
            <pc:sldMk cId="2015049678" sldId="342"/>
            <ac:spMk id="22" creationId="{A169D286-F4D7-4C8B-A6BD-D05384C7F1D8}"/>
          </ac:spMkLst>
        </pc:spChg>
        <pc:spChg chg="add del">
          <ac:chgData name="PALANIAPPAN Devarajan" userId="0ccb0e75-6f62-4860-b5c8-e1d1cc272866" providerId="ADAL" clId="{4531E013-473D-4648-911B-96B8DADA2326}" dt="2024-01-10T13:59:59.832" v="1587" actId="26606"/>
          <ac:spMkLst>
            <pc:docMk/>
            <pc:sldMk cId="2015049678" sldId="342"/>
            <ac:spMk id="23" creationId="{39E8235E-135E-4261-8F54-2B316E493C42}"/>
          </ac:spMkLst>
        </pc:spChg>
        <pc:spChg chg="add del">
          <ac:chgData name="PALANIAPPAN Devarajan" userId="0ccb0e75-6f62-4860-b5c8-e1d1cc272866" providerId="ADAL" clId="{4531E013-473D-4648-911B-96B8DADA2326}" dt="2024-01-10T13:59:59.832" v="1587" actId="26606"/>
          <ac:spMkLst>
            <pc:docMk/>
            <pc:sldMk cId="2015049678" sldId="342"/>
            <ac:spMk id="24" creationId="{D4ED8EC3-4D57-4620-93CE-4E6661F09A3E}"/>
          </ac:spMkLst>
        </pc:spChg>
        <pc:spChg chg="add del">
          <ac:chgData name="PALANIAPPAN Devarajan" userId="0ccb0e75-6f62-4860-b5c8-e1d1cc272866" providerId="ADAL" clId="{4531E013-473D-4648-911B-96B8DADA2326}" dt="2024-01-10T13:59:59.832" v="1587" actId="26606"/>
          <ac:spMkLst>
            <pc:docMk/>
            <pc:sldMk cId="2015049678" sldId="342"/>
            <ac:spMk id="25" creationId="{83BCB34A-2F40-4F41-8488-A134C1C155B7}"/>
          </ac:spMkLst>
        </pc:spChg>
        <pc:spChg chg="add del">
          <ac:chgData name="PALANIAPPAN Devarajan" userId="0ccb0e75-6f62-4860-b5c8-e1d1cc272866" providerId="ADAL" clId="{4531E013-473D-4648-911B-96B8DADA2326}" dt="2024-01-10T13:59:59.832" v="1587" actId="26606"/>
          <ac:spMkLst>
            <pc:docMk/>
            <pc:sldMk cId="2015049678" sldId="342"/>
            <ac:spMk id="26" creationId="{F78382DC-4207-465E-B379-1E16448AA222}"/>
          </ac:spMkLst>
        </pc:spChg>
        <pc:spChg chg="add del">
          <ac:chgData name="PALANIAPPAN Devarajan" userId="0ccb0e75-6f62-4860-b5c8-e1d1cc272866" providerId="ADAL" clId="{4531E013-473D-4648-911B-96B8DADA2326}" dt="2024-01-10T14:00:15.600" v="1592" actId="26606"/>
          <ac:spMkLst>
            <pc:docMk/>
            <pc:sldMk cId="2015049678" sldId="342"/>
            <ac:spMk id="28" creationId="{22C6C9C9-83BF-4A6C-A1BF-C1735C61B4FF}"/>
          </ac:spMkLst>
        </pc:spChg>
        <pc:spChg chg="add del">
          <ac:chgData name="PALANIAPPAN Devarajan" userId="0ccb0e75-6f62-4860-b5c8-e1d1cc272866" providerId="ADAL" clId="{4531E013-473D-4648-911B-96B8DADA2326}" dt="2024-01-10T14:01:30.663" v="1607" actId="26606"/>
          <ac:spMkLst>
            <pc:docMk/>
            <pc:sldMk cId="2015049678" sldId="342"/>
            <ac:spMk id="33" creationId="{A169D286-F4D7-4C8B-A6BD-D05384C7F1D8}"/>
          </ac:spMkLst>
        </pc:spChg>
        <pc:spChg chg="add del">
          <ac:chgData name="PALANIAPPAN Devarajan" userId="0ccb0e75-6f62-4860-b5c8-e1d1cc272866" providerId="ADAL" clId="{4531E013-473D-4648-911B-96B8DADA2326}" dt="2024-01-10T14:01:30.663" v="1607" actId="26606"/>
          <ac:spMkLst>
            <pc:docMk/>
            <pc:sldMk cId="2015049678" sldId="342"/>
            <ac:spMk id="35" creationId="{39E8235E-135E-4261-8F54-2B316E493C42}"/>
          </ac:spMkLst>
        </pc:spChg>
        <pc:spChg chg="add del">
          <ac:chgData name="PALANIAPPAN Devarajan" userId="0ccb0e75-6f62-4860-b5c8-e1d1cc272866" providerId="ADAL" clId="{4531E013-473D-4648-911B-96B8DADA2326}" dt="2024-01-10T14:01:30.663" v="1607" actId="26606"/>
          <ac:spMkLst>
            <pc:docMk/>
            <pc:sldMk cId="2015049678" sldId="342"/>
            <ac:spMk id="37" creationId="{D4ED8EC3-4D57-4620-93CE-4E6661F09A3E}"/>
          </ac:spMkLst>
        </pc:spChg>
        <pc:spChg chg="add del">
          <ac:chgData name="PALANIAPPAN Devarajan" userId="0ccb0e75-6f62-4860-b5c8-e1d1cc272866" providerId="ADAL" clId="{4531E013-473D-4648-911B-96B8DADA2326}" dt="2024-01-10T14:01:30.663" v="1607" actId="26606"/>
          <ac:spMkLst>
            <pc:docMk/>
            <pc:sldMk cId="2015049678" sldId="342"/>
            <ac:spMk id="39" creationId="{83BCB34A-2F40-4F41-8488-A134C1C155B7}"/>
          </ac:spMkLst>
        </pc:spChg>
        <pc:spChg chg="add del">
          <ac:chgData name="PALANIAPPAN Devarajan" userId="0ccb0e75-6f62-4860-b5c8-e1d1cc272866" providerId="ADAL" clId="{4531E013-473D-4648-911B-96B8DADA2326}" dt="2024-01-10T14:01:30.663" v="1607" actId="26606"/>
          <ac:spMkLst>
            <pc:docMk/>
            <pc:sldMk cId="2015049678" sldId="342"/>
            <ac:spMk id="41" creationId="{F78382DC-4207-465E-B379-1E16448AA222}"/>
          </ac:spMkLst>
        </pc:spChg>
        <pc:spChg chg="add del">
          <ac:chgData name="PALANIAPPAN Devarajan" userId="0ccb0e75-6f62-4860-b5c8-e1d1cc272866" providerId="ADAL" clId="{4531E013-473D-4648-911B-96B8DADA2326}" dt="2024-01-10T14:01:08.912" v="1602" actId="26606"/>
          <ac:spMkLst>
            <pc:docMk/>
            <pc:sldMk cId="2015049678" sldId="342"/>
            <ac:spMk id="43" creationId="{11BE3FA7-0D70-4431-814F-D8C40576EA93}"/>
          </ac:spMkLst>
        </pc:spChg>
        <pc:spChg chg="add del">
          <ac:chgData name="PALANIAPPAN Devarajan" userId="0ccb0e75-6f62-4860-b5c8-e1d1cc272866" providerId="ADAL" clId="{4531E013-473D-4648-911B-96B8DADA2326}" dt="2024-01-10T14:01:27.001" v="1604" actId="26606"/>
          <ac:spMkLst>
            <pc:docMk/>
            <pc:sldMk cId="2015049678" sldId="342"/>
            <ac:spMk id="45" creationId="{9E90EB45-EEE9-4563-8179-65EF62AE0978}"/>
          </ac:spMkLst>
        </pc:spChg>
        <pc:spChg chg="add del">
          <ac:chgData name="PALANIAPPAN Devarajan" userId="0ccb0e75-6f62-4860-b5c8-e1d1cc272866" providerId="ADAL" clId="{4531E013-473D-4648-911B-96B8DADA2326}" dt="2024-01-10T14:00:59.857" v="1598" actId="26606"/>
          <ac:spMkLst>
            <pc:docMk/>
            <pc:sldMk cId="2015049678" sldId="342"/>
            <ac:spMk id="46" creationId="{69D184B2-2226-4E31-BCCB-444330767440}"/>
          </ac:spMkLst>
        </pc:spChg>
        <pc:spChg chg="add del">
          <ac:chgData name="PALANIAPPAN Devarajan" userId="0ccb0e75-6f62-4860-b5c8-e1d1cc272866" providerId="ADAL" clId="{4531E013-473D-4648-911B-96B8DADA2326}" dt="2024-01-10T14:01:27.001" v="1604" actId="26606"/>
          <ac:spMkLst>
            <pc:docMk/>
            <pc:sldMk cId="2015049678" sldId="342"/>
            <ac:spMk id="47" creationId="{23D0EF74-AD1E-4FD9-914D-8EC9058EBBA3}"/>
          </ac:spMkLst>
        </pc:spChg>
        <pc:spChg chg="add del">
          <ac:chgData name="PALANIAPPAN Devarajan" userId="0ccb0e75-6f62-4860-b5c8-e1d1cc272866" providerId="ADAL" clId="{4531E013-473D-4648-911B-96B8DADA2326}" dt="2024-01-10T14:00:59.857" v="1598" actId="26606"/>
          <ac:spMkLst>
            <pc:docMk/>
            <pc:sldMk cId="2015049678" sldId="342"/>
            <ac:spMk id="48"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49" creationId="{69D184B2-2226-4E31-BCCB-444330767440}"/>
          </ac:spMkLst>
        </pc:spChg>
        <pc:spChg chg="add del">
          <ac:chgData name="PALANIAPPAN Devarajan" userId="0ccb0e75-6f62-4860-b5c8-e1d1cc272866" providerId="ADAL" clId="{4531E013-473D-4648-911B-96B8DADA2326}" dt="2024-01-10T14:00:59.857" v="1598" actId="26606"/>
          <ac:spMkLst>
            <pc:docMk/>
            <pc:sldMk cId="2015049678" sldId="342"/>
            <ac:spMk id="50" creationId="{864DE13E-58EB-4475-B79C-0D4FC651239B}"/>
          </ac:spMkLst>
        </pc:spChg>
        <pc:spChg chg="add del">
          <ac:chgData name="PALANIAPPAN Devarajan" userId="0ccb0e75-6f62-4860-b5c8-e1d1cc272866" providerId="ADAL" clId="{4531E013-473D-4648-911B-96B8DADA2326}" dt="2024-01-10T14:01:30.660" v="1606" actId="26606"/>
          <ac:spMkLst>
            <pc:docMk/>
            <pc:sldMk cId="2015049678" sldId="342"/>
            <ac:spMk id="51"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53" creationId="{864DE13E-58EB-4475-B79C-0D4FC651239B}"/>
          </ac:spMkLst>
        </pc:spChg>
        <pc:spChg chg="add del">
          <ac:chgData name="PALANIAPPAN Devarajan" userId="0ccb0e75-6f62-4860-b5c8-e1d1cc272866" providerId="ADAL" clId="{4531E013-473D-4648-911B-96B8DADA2326}" dt="2024-01-10T14:01:39.710" v="1609" actId="26606"/>
          <ac:spMkLst>
            <pc:docMk/>
            <pc:sldMk cId="2015049678" sldId="342"/>
            <ac:spMk id="56" creationId="{A9F529C3-C941-49FD-8C67-82F134F64BDB}"/>
          </ac:spMkLst>
        </pc:spChg>
        <pc:spChg chg="add del">
          <ac:chgData name="PALANIAPPAN Devarajan" userId="0ccb0e75-6f62-4860-b5c8-e1d1cc272866" providerId="ADAL" clId="{4531E013-473D-4648-911B-96B8DADA2326}" dt="2024-01-10T14:01:39.710" v="1609" actId="26606"/>
          <ac:spMkLst>
            <pc:docMk/>
            <pc:sldMk cId="2015049678" sldId="342"/>
            <ac:spMk id="57" creationId="{20586029-32A0-47E5-9AEC-AE3ABA6B94D0}"/>
          </ac:spMkLst>
        </pc:spChg>
        <pc:spChg chg="add del">
          <ac:chgData name="PALANIAPPAN Devarajan" userId="0ccb0e75-6f62-4860-b5c8-e1d1cc272866" providerId="ADAL" clId="{4531E013-473D-4648-911B-96B8DADA2326}" dt="2024-01-10T14:02:14.299" v="1613" actId="26606"/>
          <ac:spMkLst>
            <pc:docMk/>
            <pc:sldMk cId="2015049678" sldId="342"/>
            <ac:spMk id="63" creationId="{5F9CFCE6-877F-4858-B8BD-2C52CA8AFBC4}"/>
          </ac:spMkLst>
        </pc:spChg>
        <pc:spChg chg="add del">
          <ac:chgData name="PALANIAPPAN Devarajan" userId="0ccb0e75-6f62-4860-b5c8-e1d1cc272866" providerId="ADAL" clId="{4531E013-473D-4648-911B-96B8DADA2326}" dt="2024-01-10T14:02:14.299" v="1613" actId="26606"/>
          <ac:spMkLst>
            <pc:docMk/>
            <pc:sldMk cId="2015049678" sldId="342"/>
            <ac:spMk id="65" creationId="{8213F8A0-12AE-4514-8372-0DD766EC28EE}"/>
          </ac:spMkLst>
        </pc:spChg>
        <pc:spChg chg="add del">
          <ac:chgData name="PALANIAPPAN Devarajan" userId="0ccb0e75-6f62-4860-b5c8-e1d1cc272866" providerId="ADAL" clId="{4531E013-473D-4648-911B-96B8DADA2326}" dt="2024-01-10T14:02:14.299" v="1613" actId="26606"/>
          <ac:spMkLst>
            <pc:docMk/>
            <pc:sldMk cId="2015049678" sldId="342"/>
            <ac:spMk id="67" creationId="{9EFF17D4-9A8C-4CE5-B096-D8CCD4400437}"/>
          </ac:spMkLst>
        </pc:spChg>
        <pc:spChg chg="add del">
          <ac:chgData name="PALANIAPPAN Devarajan" userId="0ccb0e75-6f62-4860-b5c8-e1d1cc272866" providerId="ADAL" clId="{4531E013-473D-4648-911B-96B8DADA2326}" dt="2024-01-10T14:02:14.284" v="1612" actId="26606"/>
          <ac:spMkLst>
            <pc:docMk/>
            <pc:sldMk cId="2015049678" sldId="342"/>
            <ac:spMk id="72" creationId="{A9F529C3-C941-49FD-8C67-82F134F64BDB}"/>
          </ac:spMkLst>
        </pc:spChg>
        <pc:spChg chg="add del">
          <ac:chgData name="PALANIAPPAN Devarajan" userId="0ccb0e75-6f62-4860-b5c8-e1d1cc272866" providerId="ADAL" clId="{4531E013-473D-4648-911B-96B8DADA2326}" dt="2024-01-10T14:02:14.284" v="1612" actId="26606"/>
          <ac:spMkLst>
            <pc:docMk/>
            <pc:sldMk cId="2015049678" sldId="342"/>
            <ac:spMk id="74" creationId="{20586029-32A0-47E5-9AEC-AE3ABA6B94D0}"/>
          </ac:spMkLst>
        </pc:spChg>
        <pc:spChg chg="add del">
          <ac:chgData name="PALANIAPPAN Devarajan" userId="0ccb0e75-6f62-4860-b5c8-e1d1cc272866" providerId="ADAL" clId="{4531E013-473D-4648-911B-96B8DADA2326}" dt="2024-01-10T14:02:39.804" v="1625" actId="26606"/>
          <ac:spMkLst>
            <pc:docMk/>
            <pc:sldMk cId="2015049678" sldId="342"/>
            <ac:spMk id="78" creationId="{11BE3FA7-0D70-4431-814F-D8C40576EA93}"/>
          </ac:spMkLst>
        </pc:spChg>
        <pc:spChg chg="add del">
          <ac:chgData name="PALANIAPPAN Devarajan" userId="0ccb0e75-6f62-4860-b5c8-e1d1cc272866" providerId="ADAL" clId="{4531E013-473D-4648-911B-96B8DADA2326}" dt="2024-01-10T14:02:33.438" v="1620" actId="26606"/>
          <ac:spMkLst>
            <pc:docMk/>
            <pc:sldMk cId="2015049678" sldId="342"/>
            <ac:spMk id="80" creationId="{11BE3FA7-0D70-4431-814F-D8C40576EA93}"/>
          </ac:spMkLst>
        </pc:spChg>
        <pc:spChg chg="add del">
          <ac:chgData name="PALANIAPPAN Devarajan" userId="0ccb0e75-6f62-4860-b5c8-e1d1cc272866" providerId="ADAL" clId="{4531E013-473D-4648-911B-96B8DADA2326}" dt="2024-01-10T14:02:39.804" v="1624" actId="26606"/>
          <ac:spMkLst>
            <pc:docMk/>
            <pc:sldMk cId="2015049678" sldId="342"/>
            <ac:spMk id="81" creationId="{A169D286-F4D7-4C8B-A6BD-D05384C7F1D8}"/>
          </ac:spMkLst>
        </pc:spChg>
        <pc:spChg chg="add del">
          <ac:chgData name="PALANIAPPAN Devarajan" userId="0ccb0e75-6f62-4860-b5c8-e1d1cc272866" providerId="ADAL" clId="{4531E013-473D-4648-911B-96B8DADA2326}" dt="2024-01-10T14:02:39.804" v="1624" actId="26606"/>
          <ac:spMkLst>
            <pc:docMk/>
            <pc:sldMk cId="2015049678" sldId="342"/>
            <ac:spMk id="82" creationId="{39E8235E-135E-4261-8F54-2B316E493C42}"/>
          </ac:spMkLst>
        </pc:spChg>
        <pc:spChg chg="add del">
          <ac:chgData name="PALANIAPPAN Devarajan" userId="0ccb0e75-6f62-4860-b5c8-e1d1cc272866" providerId="ADAL" clId="{4531E013-473D-4648-911B-96B8DADA2326}" dt="2024-01-10T14:02:24.473" v="1616" actId="26606"/>
          <ac:spMkLst>
            <pc:docMk/>
            <pc:sldMk cId="2015049678" sldId="342"/>
            <ac:spMk id="83" creationId="{A9F529C3-C941-49FD-8C67-82F134F64BDB}"/>
          </ac:spMkLst>
        </pc:spChg>
        <pc:spChg chg="add del">
          <ac:chgData name="PALANIAPPAN Devarajan" userId="0ccb0e75-6f62-4860-b5c8-e1d1cc272866" providerId="ADAL" clId="{4531E013-473D-4648-911B-96B8DADA2326}" dt="2024-01-10T14:02:39.804" v="1624" actId="26606"/>
          <ac:spMkLst>
            <pc:docMk/>
            <pc:sldMk cId="2015049678" sldId="342"/>
            <ac:spMk id="84" creationId="{D4ED8EC3-4D57-4620-93CE-4E6661F09A3E}"/>
          </ac:spMkLst>
        </pc:spChg>
        <pc:spChg chg="add del">
          <ac:chgData name="PALANIAPPAN Devarajan" userId="0ccb0e75-6f62-4860-b5c8-e1d1cc272866" providerId="ADAL" clId="{4531E013-473D-4648-911B-96B8DADA2326}" dt="2024-01-10T14:02:24.473" v="1616" actId="26606"/>
          <ac:spMkLst>
            <pc:docMk/>
            <pc:sldMk cId="2015049678" sldId="342"/>
            <ac:spMk id="85" creationId="{20586029-32A0-47E5-9AEC-AE3ABA6B94D0}"/>
          </ac:spMkLst>
        </pc:spChg>
        <pc:spChg chg="add del">
          <ac:chgData name="PALANIAPPAN Devarajan" userId="0ccb0e75-6f62-4860-b5c8-e1d1cc272866" providerId="ADAL" clId="{4531E013-473D-4648-911B-96B8DADA2326}" dt="2024-01-10T14:02:39.804" v="1624" actId="26606"/>
          <ac:spMkLst>
            <pc:docMk/>
            <pc:sldMk cId="2015049678" sldId="342"/>
            <ac:spMk id="89" creationId="{83BCB34A-2F40-4F41-8488-A134C1C155B7}"/>
          </ac:spMkLst>
        </pc:spChg>
        <pc:spChg chg="add del">
          <ac:chgData name="PALANIAPPAN Devarajan" userId="0ccb0e75-6f62-4860-b5c8-e1d1cc272866" providerId="ADAL" clId="{4531E013-473D-4648-911B-96B8DADA2326}" dt="2024-01-10T14:02:39.804" v="1624" actId="26606"/>
          <ac:spMkLst>
            <pc:docMk/>
            <pc:sldMk cId="2015049678" sldId="342"/>
            <ac:spMk id="91" creationId="{F78382DC-4207-465E-B379-1E16448AA222}"/>
          </ac:spMkLst>
        </pc:spChg>
        <pc:spChg chg="add del">
          <ac:chgData name="PALANIAPPAN Devarajan" userId="0ccb0e75-6f62-4860-b5c8-e1d1cc272866" providerId="ADAL" clId="{4531E013-473D-4648-911B-96B8DADA2326}" dt="2024-01-10T14:03:06.025" v="1631" actId="26606"/>
          <ac:spMkLst>
            <pc:docMk/>
            <pc:sldMk cId="2015049678" sldId="342"/>
            <ac:spMk id="93" creationId="{9E90EB45-EEE9-4563-8179-65EF62AE0978}"/>
          </ac:spMkLst>
        </pc:spChg>
        <pc:spChg chg="add del">
          <ac:chgData name="PALANIAPPAN Devarajan" userId="0ccb0e75-6f62-4860-b5c8-e1d1cc272866" providerId="ADAL" clId="{4531E013-473D-4648-911B-96B8DADA2326}" dt="2024-01-10T14:03:06.025" v="1631" actId="26606"/>
          <ac:spMkLst>
            <pc:docMk/>
            <pc:sldMk cId="2015049678" sldId="342"/>
            <ac:spMk id="94" creationId="{23D0EF74-AD1E-4FD9-914D-8EC9058EBBA3}"/>
          </ac:spMkLst>
        </pc:spChg>
        <pc:spChg chg="add del">
          <ac:chgData name="PALANIAPPAN Devarajan" userId="0ccb0e75-6f62-4860-b5c8-e1d1cc272866" providerId="ADAL" clId="{4531E013-473D-4648-911B-96B8DADA2326}" dt="2024-01-10T14:03:04.987" v="1628" actId="26606"/>
          <ac:spMkLst>
            <pc:docMk/>
            <pc:sldMk cId="2015049678" sldId="342"/>
            <ac:spMk id="99" creationId="{3DAD86CA-8235-409B-982B-5E7A033E2392}"/>
          </ac:spMkLst>
        </pc:spChg>
        <pc:spChg chg="add del">
          <ac:chgData name="PALANIAPPAN Devarajan" userId="0ccb0e75-6f62-4860-b5c8-e1d1cc272866" providerId="ADAL" clId="{4531E013-473D-4648-911B-96B8DADA2326}" dt="2024-01-10T14:03:04.987" v="1628" actId="26606"/>
          <ac:spMkLst>
            <pc:docMk/>
            <pc:sldMk cId="2015049678" sldId="342"/>
            <ac:spMk id="101" creationId="{9F234FBA-3501-47B4-AE0C-AA4AFBC8F603}"/>
          </ac:spMkLst>
        </pc:spChg>
        <pc:spChg chg="add del">
          <ac:chgData name="PALANIAPPAN Devarajan" userId="0ccb0e75-6f62-4860-b5c8-e1d1cc272866" providerId="ADAL" clId="{4531E013-473D-4648-911B-96B8DADA2326}" dt="2024-01-10T14:03:04.987" v="1628" actId="26606"/>
          <ac:spMkLst>
            <pc:docMk/>
            <pc:sldMk cId="2015049678" sldId="342"/>
            <ac:spMk id="103" creationId="{B5EF893B-0491-416E-9D33-BADE9600792A}"/>
          </ac:spMkLst>
        </pc:spChg>
        <pc:spChg chg="add del">
          <ac:chgData name="PALANIAPPAN Devarajan" userId="0ccb0e75-6f62-4860-b5c8-e1d1cc272866" providerId="ADAL" clId="{4531E013-473D-4648-911B-96B8DADA2326}" dt="2024-01-10T14:03:06.010" v="1630" actId="26606"/>
          <ac:spMkLst>
            <pc:docMk/>
            <pc:sldMk cId="2015049678" sldId="342"/>
            <ac:spMk id="107" creationId="{69D184B2-2226-4E31-BCCB-444330767440}"/>
          </ac:spMkLst>
        </pc:spChg>
        <pc:spChg chg="add del">
          <ac:chgData name="PALANIAPPAN Devarajan" userId="0ccb0e75-6f62-4860-b5c8-e1d1cc272866" providerId="ADAL" clId="{4531E013-473D-4648-911B-96B8DADA2326}" dt="2024-01-10T14:03:06.010" v="1630" actId="26606"/>
          <ac:spMkLst>
            <pc:docMk/>
            <pc:sldMk cId="2015049678" sldId="342"/>
            <ac:spMk id="108" creationId="{1AC4D4E3-486A-464A-8EC8-D44881097267}"/>
          </ac:spMkLst>
        </pc:spChg>
        <pc:spChg chg="add del">
          <ac:chgData name="PALANIAPPAN Devarajan" userId="0ccb0e75-6f62-4860-b5c8-e1d1cc272866" providerId="ADAL" clId="{4531E013-473D-4648-911B-96B8DADA2326}" dt="2024-01-10T14:03:06.010" v="1630" actId="26606"/>
          <ac:spMkLst>
            <pc:docMk/>
            <pc:sldMk cId="2015049678" sldId="342"/>
            <ac:spMk id="109" creationId="{864DE13E-58EB-4475-B79C-0D4FC651239B}"/>
          </ac:spMkLst>
        </pc:spChg>
        <pc:spChg chg="add del">
          <ac:chgData name="PALANIAPPAN Devarajan" userId="0ccb0e75-6f62-4860-b5c8-e1d1cc272866" providerId="ADAL" clId="{4531E013-473D-4648-911B-96B8DADA2326}" dt="2024-01-10T14:03:38.652" v="1634" actId="26606"/>
          <ac:spMkLst>
            <pc:docMk/>
            <pc:sldMk cId="2015049678" sldId="342"/>
            <ac:spMk id="111" creationId="{3DAD86CA-8235-409B-982B-5E7A033E2392}"/>
          </ac:spMkLst>
        </pc:spChg>
        <pc:spChg chg="add del">
          <ac:chgData name="PALANIAPPAN Devarajan" userId="0ccb0e75-6f62-4860-b5c8-e1d1cc272866" providerId="ADAL" clId="{4531E013-473D-4648-911B-96B8DADA2326}" dt="2024-01-10T14:03:38.652" v="1634" actId="26606"/>
          <ac:spMkLst>
            <pc:docMk/>
            <pc:sldMk cId="2015049678" sldId="342"/>
            <ac:spMk id="112" creationId="{9F234FBA-3501-47B4-AE0C-AA4AFBC8F603}"/>
          </ac:spMkLst>
        </pc:spChg>
        <pc:spChg chg="add del">
          <ac:chgData name="PALANIAPPAN Devarajan" userId="0ccb0e75-6f62-4860-b5c8-e1d1cc272866" providerId="ADAL" clId="{4531E013-473D-4648-911B-96B8DADA2326}" dt="2024-01-10T14:03:38.652" v="1634" actId="26606"/>
          <ac:spMkLst>
            <pc:docMk/>
            <pc:sldMk cId="2015049678" sldId="342"/>
            <ac:spMk id="113" creationId="{B5EF893B-0491-416E-9D33-BADE9600792A}"/>
          </ac:spMkLst>
        </pc:spChg>
        <pc:spChg chg="add del">
          <ac:chgData name="PALANIAPPAN Devarajan" userId="0ccb0e75-6f62-4860-b5c8-e1d1cc272866" providerId="ADAL" clId="{4531E013-473D-4648-911B-96B8DADA2326}" dt="2024-01-10T14:04:02.666" v="1638" actId="26606"/>
          <ac:spMkLst>
            <pc:docMk/>
            <pc:sldMk cId="2015049678" sldId="342"/>
            <ac:spMk id="119" creationId="{5F9CFCE6-877F-4858-B8BD-2C52CA8AFBC4}"/>
          </ac:spMkLst>
        </pc:spChg>
        <pc:spChg chg="add del">
          <ac:chgData name="PALANIAPPAN Devarajan" userId="0ccb0e75-6f62-4860-b5c8-e1d1cc272866" providerId="ADAL" clId="{4531E013-473D-4648-911B-96B8DADA2326}" dt="2024-01-10T14:04:02.666" v="1638" actId="26606"/>
          <ac:spMkLst>
            <pc:docMk/>
            <pc:sldMk cId="2015049678" sldId="342"/>
            <ac:spMk id="121" creationId="{8213F8A0-12AE-4514-8372-0DD766EC28EE}"/>
          </ac:spMkLst>
        </pc:spChg>
        <pc:spChg chg="add del">
          <ac:chgData name="PALANIAPPAN Devarajan" userId="0ccb0e75-6f62-4860-b5c8-e1d1cc272866" providerId="ADAL" clId="{4531E013-473D-4648-911B-96B8DADA2326}" dt="2024-01-10T14:04:02.666" v="1638" actId="26606"/>
          <ac:spMkLst>
            <pc:docMk/>
            <pc:sldMk cId="2015049678" sldId="342"/>
            <ac:spMk id="123" creationId="{9EFF17D4-9A8C-4CE5-B096-D8CCD4400437}"/>
          </ac:spMkLst>
        </pc:spChg>
        <pc:spChg chg="add del">
          <ac:chgData name="PALANIAPPAN Devarajan" userId="0ccb0e75-6f62-4860-b5c8-e1d1cc272866" providerId="ADAL" clId="{4531E013-473D-4648-911B-96B8DADA2326}" dt="2024-01-10T14:04:30.715" v="1643" actId="26606"/>
          <ac:spMkLst>
            <pc:docMk/>
            <pc:sldMk cId="2015049678" sldId="342"/>
            <ac:spMk id="125" creationId="{69D184B2-2226-4E31-BCCB-444330767440}"/>
          </ac:spMkLst>
        </pc:spChg>
        <pc:spChg chg="add del">
          <ac:chgData name="PALANIAPPAN Devarajan" userId="0ccb0e75-6f62-4860-b5c8-e1d1cc272866" providerId="ADAL" clId="{4531E013-473D-4648-911B-96B8DADA2326}" dt="2024-01-10T14:04:30.715" v="1643" actId="26606"/>
          <ac:spMkLst>
            <pc:docMk/>
            <pc:sldMk cId="2015049678" sldId="342"/>
            <ac:spMk id="126" creationId="{1AC4D4E3-486A-464A-8EC8-D44881097267}"/>
          </ac:spMkLst>
        </pc:spChg>
        <pc:spChg chg="add del">
          <ac:chgData name="PALANIAPPAN Devarajan" userId="0ccb0e75-6f62-4860-b5c8-e1d1cc272866" providerId="ADAL" clId="{4531E013-473D-4648-911B-96B8DADA2326}" dt="2024-01-10T14:04:30.715" v="1643" actId="26606"/>
          <ac:spMkLst>
            <pc:docMk/>
            <pc:sldMk cId="2015049678" sldId="342"/>
            <ac:spMk id="127" creationId="{864DE13E-58EB-4475-B79C-0D4FC651239B}"/>
          </ac:spMkLst>
        </pc:spChg>
        <pc:spChg chg="add del">
          <ac:chgData name="PALANIAPPAN Devarajan" userId="0ccb0e75-6f62-4860-b5c8-e1d1cc272866" providerId="ADAL" clId="{4531E013-473D-4648-911B-96B8DADA2326}" dt="2024-01-10T14:03:51.291" v="1637" actId="26606"/>
          <ac:spMkLst>
            <pc:docMk/>
            <pc:sldMk cId="2015049678" sldId="342"/>
            <ac:spMk id="128" creationId="{5F9CFCE6-877F-4858-B8BD-2C52CA8AFBC4}"/>
          </ac:spMkLst>
        </pc:spChg>
        <pc:spChg chg="add del">
          <ac:chgData name="PALANIAPPAN Devarajan" userId="0ccb0e75-6f62-4860-b5c8-e1d1cc272866" providerId="ADAL" clId="{4531E013-473D-4648-911B-96B8DADA2326}" dt="2024-01-10T14:03:51.291" v="1637" actId="26606"/>
          <ac:spMkLst>
            <pc:docMk/>
            <pc:sldMk cId="2015049678" sldId="342"/>
            <ac:spMk id="130" creationId="{8213F8A0-12AE-4514-8372-0DD766EC28EE}"/>
          </ac:spMkLst>
        </pc:spChg>
        <pc:spChg chg="add del">
          <ac:chgData name="PALANIAPPAN Devarajan" userId="0ccb0e75-6f62-4860-b5c8-e1d1cc272866" providerId="ADAL" clId="{4531E013-473D-4648-911B-96B8DADA2326}" dt="2024-01-10T14:03:51.291" v="1637" actId="26606"/>
          <ac:spMkLst>
            <pc:docMk/>
            <pc:sldMk cId="2015049678" sldId="342"/>
            <ac:spMk id="132" creationId="{9EFF17D4-9A8C-4CE5-B096-D8CCD4400437}"/>
          </ac:spMkLst>
        </pc:spChg>
        <pc:spChg chg="add del mod">
          <ac:chgData name="PALANIAPPAN Devarajan" userId="0ccb0e75-6f62-4860-b5c8-e1d1cc272866" providerId="ADAL" clId="{4531E013-473D-4648-911B-96B8DADA2326}" dt="2024-01-10T14:12:01.803" v="1671" actId="208"/>
          <ac:spMkLst>
            <pc:docMk/>
            <pc:sldMk cId="2015049678" sldId="342"/>
            <ac:spMk id="139" creationId="{73EDB3DA-AEF0-428A-A317-C42827E6C836}"/>
          </ac:spMkLst>
        </pc:spChg>
        <pc:spChg chg="add del mod">
          <ac:chgData name="PALANIAPPAN Devarajan" userId="0ccb0e75-6f62-4860-b5c8-e1d1cc272866" providerId="ADAL" clId="{4531E013-473D-4648-911B-96B8DADA2326}" dt="2024-01-10T14:12:01.803" v="1671" actId="208"/>
          <ac:spMkLst>
            <pc:docMk/>
            <pc:sldMk cId="2015049678" sldId="342"/>
            <ac:spMk id="141" creationId="{4A06AD8B-0227-4FF6-AEB4-C66C5A5398C1}"/>
          </ac:spMkLst>
        </pc:spChg>
        <pc:spChg chg="add del mod">
          <ac:chgData name="PALANIAPPAN Devarajan" userId="0ccb0e75-6f62-4860-b5c8-e1d1cc272866" providerId="ADAL" clId="{4531E013-473D-4648-911B-96B8DADA2326}" dt="2024-01-10T14:12:01.803" v="1671" actId="208"/>
          <ac:spMkLst>
            <pc:docMk/>
            <pc:sldMk cId="2015049678" sldId="342"/>
            <ac:spMk id="143" creationId="{5DFACEB2-7564-4FB9-B739-C2CE339BA3D2}"/>
          </ac:spMkLst>
        </pc:spChg>
        <pc:spChg chg="add del">
          <ac:chgData name="PALANIAPPAN Devarajan" userId="0ccb0e75-6f62-4860-b5c8-e1d1cc272866" providerId="ADAL" clId="{4531E013-473D-4648-911B-96B8DADA2326}" dt="2024-01-10T14:04:57.230" v="1646" actId="26606"/>
          <ac:spMkLst>
            <pc:docMk/>
            <pc:sldMk cId="2015049678" sldId="342"/>
            <ac:spMk id="148" creationId="{73EDB3DA-AEF0-428A-A317-C42827E6C836}"/>
          </ac:spMkLst>
        </pc:spChg>
        <pc:spChg chg="add del">
          <ac:chgData name="PALANIAPPAN Devarajan" userId="0ccb0e75-6f62-4860-b5c8-e1d1cc272866" providerId="ADAL" clId="{4531E013-473D-4648-911B-96B8DADA2326}" dt="2024-01-10T14:04:57.230" v="1646" actId="26606"/>
          <ac:spMkLst>
            <pc:docMk/>
            <pc:sldMk cId="2015049678" sldId="342"/>
            <ac:spMk id="150" creationId="{4A06AD8B-0227-4FF6-AEB4-C66C5A5398C1}"/>
          </ac:spMkLst>
        </pc:spChg>
        <pc:spChg chg="add del">
          <ac:chgData name="PALANIAPPAN Devarajan" userId="0ccb0e75-6f62-4860-b5c8-e1d1cc272866" providerId="ADAL" clId="{4531E013-473D-4648-911B-96B8DADA2326}" dt="2024-01-10T14:04:57.230" v="1646" actId="26606"/>
          <ac:spMkLst>
            <pc:docMk/>
            <pc:sldMk cId="2015049678" sldId="342"/>
            <ac:spMk id="152" creationId="{5DFACEB2-7564-4FB9-B739-C2CE339BA3D2}"/>
          </ac:spMkLst>
        </pc:spChg>
        <pc:spChg chg="add del">
          <ac:chgData name="PALANIAPPAN Devarajan" userId="0ccb0e75-6f62-4860-b5c8-e1d1cc272866" providerId="ADAL" clId="{4531E013-473D-4648-911B-96B8DADA2326}" dt="2024-01-10T14:04:59.981" v="1648" actId="26606"/>
          <ac:spMkLst>
            <pc:docMk/>
            <pc:sldMk cId="2015049678" sldId="342"/>
            <ac:spMk id="154" creationId="{B527B32F-07F3-4C94-B09B-8C8F310F0D56}"/>
          </ac:spMkLst>
        </pc:spChg>
        <pc:spChg chg="add del">
          <ac:chgData name="PALANIAPPAN Devarajan" userId="0ccb0e75-6f62-4860-b5c8-e1d1cc272866" providerId="ADAL" clId="{4531E013-473D-4648-911B-96B8DADA2326}" dt="2024-01-10T14:04:59.981" v="1648" actId="26606"/>
          <ac:spMkLst>
            <pc:docMk/>
            <pc:sldMk cId="2015049678" sldId="342"/>
            <ac:spMk id="155" creationId="{7F41D4CC-403D-465E-9223-3277868A5D9E}"/>
          </ac:spMkLst>
        </pc:spChg>
        <pc:spChg chg="add del">
          <ac:chgData name="PALANIAPPAN Devarajan" userId="0ccb0e75-6f62-4860-b5c8-e1d1cc272866" providerId="ADAL" clId="{4531E013-473D-4648-911B-96B8DADA2326}" dt="2024-01-10T14:04:59.981" v="1648" actId="26606"/>
          <ac:spMkLst>
            <pc:docMk/>
            <pc:sldMk cId="2015049678" sldId="342"/>
            <ac:spMk id="156" creationId="{3DC4C688-715E-4A31-AB90-6A5752887D8A}"/>
          </ac:spMkLst>
        </pc:spChg>
        <pc:spChg chg="add del">
          <ac:chgData name="PALANIAPPAN Devarajan" userId="0ccb0e75-6f62-4860-b5c8-e1d1cc272866" providerId="ADAL" clId="{4531E013-473D-4648-911B-96B8DADA2326}" dt="2024-01-10T14:05:07.424" v="1650" actId="26606"/>
          <ac:spMkLst>
            <pc:docMk/>
            <pc:sldMk cId="2015049678" sldId="342"/>
            <ac:spMk id="158" creationId="{73EDB3DA-AEF0-428A-A317-C42827E6C836}"/>
          </ac:spMkLst>
        </pc:spChg>
        <pc:spChg chg="add del">
          <ac:chgData name="PALANIAPPAN Devarajan" userId="0ccb0e75-6f62-4860-b5c8-e1d1cc272866" providerId="ADAL" clId="{4531E013-473D-4648-911B-96B8DADA2326}" dt="2024-01-10T14:05:07.424" v="1650" actId="26606"/>
          <ac:spMkLst>
            <pc:docMk/>
            <pc:sldMk cId="2015049678" sldId="342"/>
            <ac:spMk id="159" creationId="{4A06AD8B-0227-4FF6-AEB4-C66C5A5398C1}"/>
          </ac:spMkLst>
        </pc:spChg>
        <pc:spChg chg="add del">
          <ac:chgData name="PALANIAPPAN Devarajan" userId="0ccb0e75-6f62-4860-b5c8-e1d1cc272866" providerId="ADAL" clId="{4531E013-473D-4648-911B-96B8DADA2326}" dt="2024-01-10T14:05:07.424" v="1650" actId="26606"/>
          <ac:spMkLst>
            <pc:docMk/>
            <pc:sldMk cId="2015049678" sldId="342"/>
            <ac:spMk id="160" creationId="{5DFACEB2-7564-4FB9-B739-C2CE339BA3D2}"/>
          </ac:spMkLst>
        </pc:spChg>
        <pc:spChg chg="add del">
          <ac:chgData name="PALANIAPPAN Devarajan" userId="0ccb0e75-6f62-4860-b5c8-e1d1cc272866" providerId="ADAL" clId="{4531E013-473D-4648-911B-96B8DADA2326}" dt="2024-01-10T14:05:12.213" v="1652" actId="26606"/>
          <ac:spMkLst>
            <pc:docMk/>
            <pc:sldMk cId="2015049678" sldId="342"/>
            <ac:spMk id="162" creationId="{69D184B2-2226-4E31-BCCB-444330767440}"/>
          </ac:spMkLst>
        </pc:spChg>
        <pc:spChg chg="add del">
          <ac:chgData name="PALANIAPPAN Devarajan" userId="0ccb0e75-6f62-4860-b5c8-e1d1cc272866" providerId="ADAL" clId="{4531E013-473D-4648-911B-96B8DADA2326}" dt="2024-01-10T14:05:12.213" v="1652" actId="26606"/>
          <ac:spMkLst>
            <pc:docMk/>
            <pc:sldMk cId="2015049678" sldId="342"/>
            <ac:spMk id="163" creationId="{1AC4D4E3-486A-464A-8EC8-D44881097267}"/>
          </ac:spMkLst>
        </pc:spChg>
        <pc:spChg chg="add del">
          <ac:chgData name="PALANIAPPAN Devarajan" userId="0ccb0e75-6f62-4860-b5c8-e1d1cc272866" providerId="ADAL" clId="{4531E013-473D-4648-911B-96B8DADA2326}" dt="2024-01-10T14:05:12.213" v="1652" actId="26606"/>
          <ac:spMkLst>
            <pc:docMk/>
            <pc:sldMk cId="2015049678" sldId="342"/>
            <ac:spMk id="164" creationId="{864DE13E-58EB-4475-B79C-0D4FC651239B}"/>
          </ac:spMkLst>
        </pc:spChg>
        <pc:spChg chg="add del">
          <ac:chgData name="PALANIAPPAN Devarajan" userId="0ccb0e75-6f62-4860-b5c8-e1d1cc272866" providerId="ADAL" clId="{4531E013-473D-4648-911B-96B8DADA2326}" dt="2024-01-10T14:05:20.533" v="1656" actId="26606"/>
          <ac:spMkLst>
            <pc:docMk/>
            <pc:sldMk cId="2015049678" sldId="342"/>
            <ac:spMk id="167" creationId="{22C6C9C9-83BF-4A6C-A1BF-C1735C61B4FF}"/>
          </ac:spMkLst>
        </pc:spChg>
        <pc:picChg chg="add del mod ord">
          <ac:chgData name="PALANIAPPAN Devarajan" userId="0ccb0e75-6f62-4860-b5c8-e1d1cc272866" providerId="ADAL" clId="{4531E013-473D-4648-911B-96B8DADA2326}" dt="2024-01-10T14:02:52.957" v="1626" actId="478"/>
          <ac:picMkLst>
            <pc:docMk/>
            <pc:sldMk cId="2015049678" sldId="342"/>
            <ac:picMk id="2" creationId="{8D9DA334-1FBF-29ED-50DA-F5334ABE3939}"/>
          </ac:picMkLst>
        </pc:picChg>
        <pc:picChg chg="add mod ord">
          <ac:chgData name="PALANIAPPAN Devarajan" userId="0ccb0e75-6f62-4860-b5c8-e1d1cc272866" providerId="ADAL" clId="{4531E013-473D-4648-911B-96B8DADA2326}" dt="2024-01-10T14:12:01.803" v="1671" actId="208"/>
          <ac:picMkLst>
            <pc:docMk/>
            <pc:sldMk cId="2015049678" sldId="342"/>
            <ac:picMk id="3" creationId="{11071BD5-EF3F-46EA-885E-81294D3DAEA7}"/>
          </ac:picMkLst>
        </pc:picChg>
        <pc:picChg chg="add mod ord">
          <ac:chgData name="PALANIAPPAN Devarajan" userId="0ccb0e75-6f62-4860-b5c8-e1d1cc272866" providerId="ADAL" clId="{4531E013-473D-4648-911B-96B8DADA2326}" dt="2024-01-17T08:21:58.749" v="3252" actId="1076"/>
          <ac:picMkLst>
            <pc:docMk/>
            <pc:sldMk cId="2015049678" sldId="342"/>
            <ac:picMk id="4" creationId="{AA54A5C2-F6C8-AE2A-A3DB-3DC18B60C175}"/>
          </ac:picMkLst>
        </pc:picChg>
        <pc:cxnChg chg="add del">
          <ac:chgData name="PALANIAPPAN Devarajan" userId="0ccb0e75-6f62-4860-b5c8-e1d1cc272866" providerId="ADAL" clId="{4531E013-473D-4648-911B-96B8DADA2326}" dt="2024-01-10T13:59:33.748" v="1581" actId="26606"/>
          <ac:cxnSpMkLst>
            <pc:docMk/>
            <pc:sldMk cId="2015049678" sldId="342"/>
            <ac:cxnSpMk id="9" creationId="{4D56677B-C0B7-4DAC-ACAD-8054FF1B599A}"/>
          </ac:cxnSpMkLst>
        </pc:cxnChg>
        <pc:cxnChg chg="add del">
          <ac:chgData name="PALANIAPPAN Devarajan" userId="0ccb0e75-6f62-4860-b5c8-e1d1cc272866" providerId="ADAL" clId="{4531E013-473D-4648-911B-96B8DADA2326}" dt="2024-01-10T13:59:20.026" v="1573" actId="26606"/>
          <ac:cxnSpMkLst>
            <pc:docMk/>
            <pc:sldMk cId="2015049678" sldId="342"/>
            <ac:cxnSpMk id="12" creationId="{8C730EAB-A532-4295-A302-FB4B90DB9F5E}"/>
          </ac:cxnSpMkLst>
        </pc:cxnChg>
        <pc:cxnChg chg="add del">
          <ac:chgData name="PALANIAPPAN Devarajan" userId="0ccb0e75-6f62-4860-b5c8-e1d1cc272866" providerId="ADAL" clId="{4531E013-473D-4648-911B-96B8DADA2326}" dt="2024-01-10T14:00:59.857" v="1598" actId="26606"/>
          <ac:cxnSpMkLst>
            <pc:docMk/>
            <pc:sldMk cId="2015049678" sldId="342"/>
            <ac:cxnSpMk id="52" creationId="{02E9B2EE-76CA-47F3-9977-3F2FCB7FD252}"/>
          </ac:cxnSpMkLst>
        </pc:cxnChg>
        <pc:cxnChg chg="add del">
          <ac:chgData name="PALANIAPPAN Devarajan" userId="0ccb0e75-6f62-4860-b5c8-e1d1cc272866" providerId="ADAL" clId="{4531E013-473D-4648-911B-96B8DADA2326}" dt="2024-01-10T14:01:30.660" v="1606" actId="26606"/>
          <ac:cxnSpMkLst>
            <pc:docMk/>
            <pc:sldMk cId="2015049678" sldId="342"/>
            <ac:cxnSpMk id="54" creationId="{02E9B2EE-76CA-47F3-9977-3F2FCB7FD252}"/>
          </ac:cxnSpMkLst>
        </pc:cxnChg>
        <pc:cxnChg chg="add del">
          <ac:chgData name="PALANIAPPAN Devarajan" userId="0ccb0e75-6f62-4860-b5c8-e1d1cc272866" providerId="ADAL" clId="{4531E013-473D-4648-911B-96B8DADA2326}" dt="2024-01-10T14:01:39.710" v="1609" actId="26606"/>
          <ac:cxnSpMkLst>
            <pc:docMk/>
            <pc:sldMk cId="2015049678" sldId="342"/>
            <ac:cxnSpMk id="58" creationId="{8C730EAB-A532-4295-A302-FB4B90DB9F5E}"/>
          </ac:cxnSpMkLst>
        </pc:cxnChg>
        <pc:cxnChg chg="add del">
          <ac:chgData name="PALANIAPPAN Devarajan" userId="0ccb0e75-6f62-4860-b5c8-e1d1cc272866" providerId="ADAL" clId="{4531E013-473D-4648-911B-96B8DADA2326}" dt="2024-01-10T14:02:14.284" v="1612" actId="26606"/>
          <ac:cxnSpMkLst>
            <pc:docMk/>
            <pc:sldMk cId="2015049678" sldId="342"/>
            <ac:cxnSpMk id="76" creationId="{8C730EAB-A532-4295-A302-FB4B90DB9F5E}"/>
          </ac:cxnSpMkLst>
        </pc:cxnChg>
        <pc:cxnChg chg="add del">
          <ac:chgData name="PALANIAPPAN Devarajan" userId="0ccb0e75-6f62-4860-b5c8-e1d1cc272866" providerId="ADAL" clId="{4531E013-473D-4648-911B-96B8DADA2326}" dt="2024-01-10T14:02:24.473" v="1616" actId="26606"/>
          <ac:cxnSpMkLst>
            <pc:docMk/>
            <pc:sldMk cId="2015049678" sldId="342"/>
            <ac:cxnSpMk id="87" creationId="{8C730EAB-A532-4295-A302-FB4B90DB9F5E}"/>
          </ac:cxnSpMkLst>
        </pc:cxnChg>
        <pc:cxnChg chg="add del">
          <ac:chgData name="PALANIAPPAN Devarajan" userId="0ccb0e75-6f62-4860-b5c8-e1d1cc272866" providerId="ADAL" clId="{4531E013-473D-4648-911B-96B8DADA2326}" dt="2024-01-10T14:03:04.987" v="1628" actId="26606"/>
          <ac:cxnSpMkLst>
            <pc:docMk/>
            <pc:sldMk cId="2015049678" sldId="342"/>
            <ac:cxnSpMk id="105" creationId="{469F4FF8-F8B0-4630-BA1B-0D8B324CD5FF}"/>
          </ac:cxnSpMkLst>
        </pc:cxnChg>
        <pc:cxnChg chg="add del">
          <ac:chgData name="PALANIAPPAN Devarajan" userId="0ccb0e75-6f62-4860-b5c8-e1d1cc272866" providerId="ADAL" clId="{4531E013-473D-4648-911B-96B8DADA2326}" dt="2024-01-10T14:03:38.652" v="1634" actId="26606"/>
          <ac:cxnSpMkLst>
            <pc:docMk/>
            <pc:sldMk cId="2015049678" sldId="342"/>
            <ac:cxnSpMk id="114" creationId="{469F4FF8-F8B0-4630-BA1B-0D8B324CD5FF}"/>
          </ac:cxnSpMkLst>
        </pc:cxnChg>
        <pc:cxnChg chg="add del">
          <ac:chgData name="PALANIAPPAN Devarajan" userId="0ccb0e75-6f62-4860-b5c8-e1d1cc272866" providerId="ADAL" clId="{4531E013-473D-4648-911B-96B8DADA2326}" dt="2024-01-10T14:04:30.715" v="1643" actId="26606"/>
          <ac:cxnSpMkLst>
            <pc:docMk/>
            <pc:sldMk cId="2015049678" sldId="342"/>
            <ac:cxnSpMk id="134" creationId="{02E9B2EE-76CA-47F3-9977-3F2FCB7FD252}"/>
          </ac:cxnSpMkLst>
        </pc:cxnChg>
        <pc:cxnChg chg="add del">
          <ac:chgData name="PALANIAPPAN Devarajan" userId="0ccb0e75-6f62-4860-b5c8-e1d1cc272866" providerId="ADAL" clId="{4531E013-473D-4648-911B-96B8DADA2326}" dt="2024-01-10T14:05:12.213" v="1652" actId="26606"/>
          <ac:cxnSpMkLst>
            <pc:docMk/>
            <pc:sldMk cId="2015049678" sldId="342"/>
            <ac:cxnSpMk id="165" creationId="{02E9B2EE-76CA-47F3-9977-3F2FCB7FD252}"/>
          </ac:cxnSpMkLst>
        </pc:cxnChg>
      </pc:sldChg>
      <pc:sldChg chg="modSp add del mod">
        <pc:chgData name="PALANIAPPAN Devarajan" userId="0ccb0e75-6f62-4860-b5c8-e1d1cc272866" providerId="ADAL" clId="{4531E013-473D-4648-911B-96B8DADA2326}" dt="2024-01-06T13:08:32.123" v="1330" actId="2890"/>
        <pc:sldMkLst>
          <pc:docMk/>
          <pc:sldMk cId="2914364508" sldId="342"/>
        </pc:sldMkLst>
        <pc:spChg chg="mod">
          <ac:chgData name="PALANIAPPAN Devarajan" userId="0ccb0e75-6f62-4860-b5c8-e1d1cc272866" providerId="ADAL" clId="{4531E013-473D-4648-911B-96B8DADA2326}" dt="2024-01-06T13:08:31.446" v="1329" actId="2711"/>
          <ac:spMkLst>
            <pc:docMk/>
            <pc:sldMk cId="2914364508" sldId="342"/>
            <ac:spMk id="2" creationId="{505521C0-9806-5D32-1149-CB62029E3551}"/>
          </ac:spMkLst>
        </pc:spChg>
      </pc:sldChg>
      <pc:sldChg chg="addSp delSp modSp new mod modTransition setBg">
        <pc:chgData name="PALANIAPPAN Devarajan" userId="0ccb0e75-6f62-4860-b5c8-e1d1cc272866" providerId="ADAL" clId="{4531E013-473D-4648-911B-96B8DADA2326}" dt="2024-01-16T12:58:33.305" v="3170" actId="1076"/>
        <pc:sldMkLst>
          <pc:docMk/>
          <pc:sldMk cId="315178165" sldId="343"/>
        </pc:sldMkLst>
        <pc:spChg chg="add del mod ord">
          <ac:chgData name="PALANIAPPAN Devarajan" userId="0ccb0e75-6f62-4860-b5c8-e1d1cc272866" providerId="ADAL" clId="{4531E013-473D-4648-911B-96B8DADA2326}" dt="2024-01-16T12:58:33.305" v="3170" actId="1076"/>
          <ac:spMkLst>
            <pc:docMk/>
            <pc:sldMk cId="315178165" sldId="343"/>
            <ac:spMk id="2" creationId="{E7D77BAB-AA6E-368F-506C-CFAD4FA681D4}"/>
          </ac:spMkLst>
        </pc:spChg>
        <pc:spChg chg="add mod">
          <ac:chgData name="PALANIAPPAN Devarajan" userId="0ccb0e75-6f62-4860-b5c8-e1d1cc272866" providerId="ADAL" clId="{4531E013-473D-4648-911B-96B8DADA2326}" dt="2024-01-16T12:44:11.054" v="3106" actId="1076"/>
          <ac:spMkLst>
            <pc:docMk/>
            <pc:sldMk cId="315178165" sldId="343"/>
            <ac:spMk id="3" creationId="{A85CFE1E-D192-294D-2A19-BE6CBABD17D0}"/>
          </ac:spMkLst>
        </pc:spChg>
        <pc:spChg chg="add del">
          <ac:chgData name="PALANIAPPAN Devarajan" userId="0ccb0e75-6f62-4860-b5c8-e1d1cc272866" providerId="ADAL" clId="{4531E013-473D-4648-911B-96B8DADA2326}" dt="2024-01-16T12:42:42.691" v="3080" actId="26606"/>
          <ac:spMkLst>
            <pc:docMk/>
            <pc:sldMk cId="315178165" sldId="343"/>
            <ac:spMk id="8" creationId="{1BB867FF-FC45-48F7-8104-F89BE54909F1}"/>
          </ac:spMkLst>
        </pc:spChg>
        <pc:spChg chg="add del">
          <ac:chgData name="PALANIAPPAN Devarajan" userId="0ccb0e75-6f62-4860-b5c8-e1d1cc272866" providerId="ADAL" clId="{4531E013-473D-4648-911B-96B8DADA2326}" dt="2024-01-16T12:42:42.691" v="3080" actId="26606"/>
          <ac:spMkLst>
            <pc:docMk/>
            <pc:sldMk cId="315178165" sldId="343"/>
            <ac:spMk id="10" creationId="{8BB56887-D0D5-4F0C-9E19-7247EB83C8B7}"/>
          </ac:spMkLst>
        </pc:spChg>
        <pc:spChg chg="add del">
          <ac:chgData name="PALANIAPPAN Devarajan" userId="0ccb0e75-6f62-4860-b5c8-e1d1cc272866" providerId="ADAL" clId="{4531E013-473D-4648-911B-96B8DADA2326}" dt="2024-01-16T12:42:42.691" v="3080" actId="26606"/>
          <ac:spMkLst>
            <pc:docMk/>
            <pc:sldMk cId="315178165" sldId="343"/>
            <ac:spMk id="12" creationId="{081E4A58-353D-44AE-B2FC-2A74E2E400F7}"/>
          </ac:spMkLst>
        </pc:spChg>
        <pc:spChg chg="add del">
          <ac:chgData name="PALANIAPPAN Devarajan" userId="0ccb0e75-6f62-4860-b5c8-e1d1cc272866" providerId="ADAL" clId="{4531E013-473D-4648-911B-96B8DADA2326}" dt="2024-01-16T12:42:49.115" v="3083" actId="26606"/>
          <ac:spMkLst>
            <pc:docMk/>
            <pc:sldMk cId="315178165" sldId="343"/>
            <ac:spMk id="14" creationId="{081EA652-8C6A-4E69-BEB9-170809474553}"/>
          </ac:spMkLst>
        </pc:spChg>
        <pc:spChg chg="add del">
          <ac:chgData name="PALANIAPPAN Devarajan" userId="0ccb0e75-6f62-4860-b5c8-e1d1cc272866" providerId="ADAL" clId="{4531E013-473D-4648-911B-96B8DADA2326}" dt="2024-01-16T12:42:49.115" v="3083" actId="26606"/>
          <ac:spMkLst>
            <pc:docMk/>
            <pc:sldMk cId="315178165" sldId="343"/>
            <ac:spMk id="15" creationId="{5298780A-33B9-4EA2-8F67-DE68AD62841B}"/>
          </ac:spMkLst>
        </pc:spChg>
        <pc:spChg chg="add del">
          <ac:chgData name="PALANIAPPAN Devarajan" userId="0ccb0e75-6f62-4860-b5c8-e1d1cc272866" providerId="ADAL" clId="{4531E013-473D-4648-911B-96B8DADA2326}" dt="2024-01-16T12:42:49.115" v="3083" actId="26606"/>
          <ac:spMkLst>
            <pc:docMk/>
            <pc:sldMk cId="315178165" sldId="343"/>
            <ac:spMk id="16" creationId="{7F488E8B-4E1E-4402-8935-D4E6C02615C7}"/>
          </ac:spMkLst>
        </pc:spChg>
        <pc:spChg chg="add">
          <ac:chgData name="PALANIAPPAN Devarajan" userId="0ccb0e75-6f62-4860-b5c8-e1d1cc272866" providerId="ADAL" clId="{4531E013-473D-4648-911B-96B8DADA2326}" dt="2024-01-16T12:42:49.131" v="3084" actId="26606"/>
          <ac:spMkLst>
            <pc:docMk/>
            <pc:sldMk cId="315178165" sldId="343"/>
            <ac:spMk id="18" creationId="{1BB867FF-FC45-48F7-8104-F89BE54909F1}"/>
          </ac:spMkLst>
        </pc:spChg>
        <pc:spChg chg="add">
          <ac:chgData name="PALANIAPPAN Devarajan" userId="0ccb0e75-6f62-4860-b5c8-e1d1cc272866" providerId="ADAL" clId="{4531E013-473D-4648-911B-96B8DADA2326}" dt="2024-01-16T12:42:49.131" v="3084" actId="26606"/>
          <ac:spMkLst>
            <pc:docMk/>
            <pc:sldMk cId="315178165" sldId="343"/>
            <ac:spMk id="19" creationId="{8BB56887-D0D5-4F0C-9E19-7247EB83C8B7}"/>
          </ac:spMkLst>
        </pc:spChg>
        <pc:spChg chg="add">
          <ac:chgData name="PALANIAPPAN Devarajan" userId="0ccb0e75-6f62-4860-b5c8-e1d1cc272866" providerId="ADAL" clId="{4531E013-473D-4648-911B-96B8DADA2326}" dt="2024-01-16T12:42:49.131" v="3084" actId="26606"/>
          <ac:spMkLst>
            <pc:docMk/>
            <pc:sldMk cId="315178165" sldId="343"/>
            <ac:spMk id="20" creationId="{081E4A58-353D-44AE-B2FC-2A74E2E400F7}"/>
          </ac:spMkLst>
        </pc:spChg>
        <pc:graphicFrameChg chg="add del">
          <ac:chgData name="PALANIAPPAN Devarajan" userId="0ccb0e75-6f62-4860-b5c8-e1d1cc272866" providerId="ADAL" clId="{4531E013-473D-4648-911B-96B8DADA2326}" dt="2024-01-16T12:41:42.085" v="3069" actId="26606"/>
          <ac:graphicFrameMkLst>
            <pc:docMk/>
            <pc:sldMk cId="315178165" sldId="343"/>
            <ac:graphicFrameMk id="4" creationId="{8EC4E6FC-2520-D744-9F1B-4F7B6F6027C0}"/>
          </ac:graphicFrameMkLst>
        </pc:graphicFrameChg>
      </pc:sldChg>
      <pc:sldChg chg="addSp delSp modSp new mod setBg">
        <pc:chgData name="PALANIAPPAN Devarajan" userId="0ccb0e75-6f62-4860-b5c8-e1d1cc272866" providerId="ADAL" clId="{4531E013-473D-4648-911B-96B8DADA2326}" dt="2024-01-17T06:21:56.453" v="3246" actId="403"/>
        <pc:sldMkLst>
          <pc:docMk/>
          <pc:sldMk cId="2692802288" sldId="344"/>
        </pc:sldMkLst>
        <pc:spChg chg="add del">
          <ac:chgData name="PALANIAPPAN Devarajan" userId="0ccb0e75-6f62-4860-b5c8-e1d1cc272866" providerId="ADAL" clId="{4531E013-473D-4648-911B-96B8DADA2326}" dt="2024-01-17T06:15:05.201" v="3198" actId="22"/>
          <ac:spMkLst>
            <pc:docMk/>
            <pc:sldMk cId="2692802288" sldId="344"/>
            <ac:spMk id="5" creationId="{B0214865-F9F4-AD38-AFD5-1A36D972ED35}"/>
          </ac:spMkLst>
        </pc:spChg>
        <pc:spChg chg="add del mod">
          <ac:chgData name="PALANIAPPAN Devarajan" userId="0ccb0e75-6f62-4860-b5c8-e1d1cc272866" providerId="ADAL" clId="{4531E013-473D-4648-911B-96B8DADA2326}" dt="2024-01-17T06:17:02.575" v="3205"/>
          <ac:spMkLst>
            <pc:docMk/>
            <pc:sldMk cId="2692802288" sldId="344"/>
            <ac:spMk id="6" creationId="{E486556D-EBB2-5F27-D96C-B405B13641C5}"/>
          </ac:spMkLst>
        </pc:spChg>
        <pc:spChg chg="add mod">
          <ac:chgData name="PALANIAPPAN Devarajan" userId="0ccb0e75-6f62-4860-b5c8-e1d1cc272866" providerId="ADAL" clId="{4531E013-473D-4648-911B-96B8DADA2326}" dt="2024-01-17T06:21:56.453" v="3246" actId="403"/>
          <ac:spMkLst>
            <pc:docMk/>
            <pc:sldMk cId="2692802288" sldId="344"/>
            <ac:spMk id="7" creationId="{ED04401B-41FE-8E45-8E7D-FEDAD490A4AD}"/>
          </ac:spMkLst>
        </pc:spChg>
        <pc:spChg chg="add del">
          <ac:chgData name="PALANIAPPAN Devarajan" userId="0ccb0e75-6f62-4860-b5c8-e1d1cc272866" providerId="ADAL" clId="{4531E013-473D-4648-911B-96B8DADA2326}" dt="2024-01-17T06:21:12.443" v="3237" actId="26606"/>
          <ac:spMkLst>
            <pc:docMk/>
            <pc:sldMk cId="2692802288" sldId="344"/>
            <ac:spMk id="1028" creationId="{2EB492CD-616E-47F8-933B-5E2D952A0593}"/>
          </ac:spMkLst>
        </pc:spChg>
        <pc:spChg chg="add del">
          <ac:chgData name="PALANIAPPAN Devarajan" userId="0ccb0e75-6f62-4860-b5c8-e1d1cc272866" providerId="ADAL" clId="{4531E013-473D-4648-911B-96B8DADA2326}" dt="2024-01-17T06:21:12.443" v="3237" actId="26606"/>
          <ac:spMkLst>
            <pc:docMk/>
            <pc:sldMk cId="2692802288" sldId="344"/>
            <ac:spMk id="1029" creationId="{59383CF9-23B5-4335-9B21-1791C4CF1C75}"/>
          </ac:spMkLst>
        </pc:spChg>
        <pc:spChg chg="add del">
          <ac:chgData name="PALANIAPPAN Devarajan" userId="0ccb0e75-6f62-4860-b5c8-e1d1cc272866" providerId="ADAL" clId="{4531E013-473D-4648-911B-96B8DADA2326}" dt="2024-01-17T06:21:12.443" v="3237" actId="26606"/>
          <ac:spMkLst>
            <pc:docMk/>
            <pc:sldMk cId="2692802288" sldId="344"/>
            <ac:spMk id="1030" creationId="{0007FE00-9498-4706-B255-6437B0252C02}"/>
          </ac:spMkLst>
        </pc:spChg>
        <pc:spChg chg="add del">
          <ac:chgData name="PALANIAPPAN Devarajan" userId="0ccb0e75-6f62-4860-b5c8-e1d1cc272866" providerId="ADAL" clId="{4531E013-473D-4648-911B-96B8DADA2326}" dt="2024-01-17T06:20:43.734" v="3231" actId="26606"/>
          <ac:spMkLst>
            <pc:docMk/>
            <pc:sldMk cId="2692802288" sldId="344"/>
            <ac:spMk id="1031" creationId="{2EB492CD-616E-47F8-933B-5E2D952A0593}"/>
          </ac:spMkLst>
        </pc:spChg>
        <pc:spChg chg="add">
          <ac:chgData name="PALANIAPPAN Devarajan" userId="0ccb0e75-6f62-4860-b5c8-e1d1cc272866" providerId="ADAL" clId="{4531E013-473D-4648-911B-96B8DADA2326}" dt="2024-01-17T06:21:12.443" v="3238" actId="26606"/>
          <ac:spMkLst>
            <pc:docMk/>
            <pc:sldMk cId="2692802288" sldId="344"/>
            <ac:spMk id="1032" creationId="{460B0EFB-53ED-4F35-B05D-F658EA021C65}"/>
          </ac:spMkLst>
        </pc:spChg>
        <pc:spChg chg="add del">
          <ac:chgData name="PALANIAPPAN Devarajan" userId="0ccb0e75-6f62-4860-b5c8-e1d1cc272866" providerId="ADAL" clId="{4531E013-473D-4648-911B-96B8DADA2326}" dt="2024-01-17T06:20:43.734" v="3231" actId="26606"/>
          <ac:spMkLst>
            <pc:docMk/>
            <pc:sldMk cId="2692802288" sldId="344"/>
            <ac:spMk id="1033" creationId="{59383CF9-23B5-4335-9B21-1791C4CF1C75}"/>
          </ac:spMkLst>
        </pc:spChg>
        <pc:spChg chg="add">
          <ac:chgData name="PALANIAPPAN Devarajan" userId="0ccb0e75-6f62-4860-b5c8-e1d1cc272866" providerId="ADAL" clId="{4531E013-473D-4648-911B-96B8DADA2326}" dt="2024-01-17T06:21:12.443" v="3238" actId="26606"/>
          <ac:spMkLst>
            <pc:docMk/>
            <pc:sldMk cId="2692802288" sldId="344"/>
            <ac:spMk id="1034" creationId="{835EF3DD-7D43-4A27-8967-A92FD8CC9365}"/>
          </ac:spMkLst>
        </pc:spChg>
        <pc:spChg chg="add del">
          <ac:chgData name="PALANIAPPAN Devarajan" userId="0ccb0e75-6f62-4860-b5c8-e1d1cc272866" providerId="ADAL" clId="{4531E013-473D-4648-911B-96B8DADA2326}" dt="2024-01-17T06:20:43.734" v="3231" actId="26606"/>
          <ac:spMkLst>
            <pc:docMk/>
            <pc:sldMk cId="2692802288" sldId="344"/>
            <ac:spMk id="1035" creationId="{0007FE00-9498-4706-B255-6437B0252C02}"/>
          </ac:spMkLst>
        </pc:spChg>
        <pc:spChg chg="add del">
          <ac:chgData name="PALANIAPPAN Devarajan" userId="0ccb0e75-6f62-4860-b5c8-e1d1cc272866" providerId="ADAL" clId="{4531E013-473D-4648-911B-96B8DADA2326}" dt="2024-01-17T06:20:55.380" v="3233" actId="26606"/>
          <ac:spMkLst>
            <pc:docMk/>
            <pc:sldMk cId="2692802288" sldId="344"/>
            <ac:spMk id="1037" creationId="{460B0EFB-53ED-4F35-B05D-F658EA021C65}"/>
          </ac:spMkLst>
        </pc:spChg>
        <pc:spChg chg="add del">
          <ac:chgData name="PALANIAPPAN Devarajan" userId="0ccb0e75-6f62-4860-b5c8-e1d1cc272866" providerId="ADAL" clId="{4531E013-473D-4648-911B-96B8DADA2326}" dt="2024-01-17T06:20:55.380" v="3233" actId="26606"/>
          <ac:spMkLst>
            <pc:docMk/>
            <pc:sldMk cId="2692802288" sldId="344"/>
            <ac:spMk id="1038" creationId="{835EF3DD-7D43-4A27-8967-A92FD8CC9365}"/>
          </ac:spMkLst>
        </pc:spChg>
        <pc:spChg chg="add del">
          <ac:chgData name="PALANIAPPAN Devarajan" userId="0ccb0e75-6f62-4860-b5c8-e1d1cc272866" providerId="ADAL" clId="{4531E013-473D-4648-911B-96B8DADA2326}" dt="2024-01-17T06:20:57.139" v="3235" actId="26606"/>
          <ac:spMkLst>
            <pc:docMk/>
            <pc:sldMk cId="2692802288" sldId="344"/>
            <ac:spMk id="1040" creationId="{0E3596DD-156A-473E-9BB3-C6A29F7574E9}"/>
          </ac:spMkLst>
        </pc:spChg>
        <pc:spChg chg="add del">
          <ac:chgData name="PALANIAPPAN Devarajan" userId="0ccb0e75-6f62-4860-b5c8-e1d1cc272866" providerId="ADAL" clId="{4531E013-473D-4648-911B-96B8DADA2326}" dt="2024-01-17T06:20:57.139" v="3235" actId="26606"/>
          <ac:spMkLst>
            <pc:docMk/>
            <pc:sldMk cId="2692802288" sldId="344"/>
            <ac:spMk id="1041" creationId="{2C46C4D6-C474-4E92-B52E-944C1118F7B6}"/>
          </ac:spMkLst>
        </pc:spChg>
        <pc:picChg chg="add del mod">
          <ac:chgData name="PALANIAPPAN Devarajan" userId="0ccb0e75-6f62-4860-b5c8-e1d1cc272866" providerId="ADAL" clId="{4531E013-473D-4648-911B-96B8DADA2326}" dt="2024-01-17T06:11:06.683" v="3196" actId="478"/>
          <ac:picMkLst>
            <pc:docMk/>
            <pc:sldMk cId="2692802288" sldId="344"/>
            <ac:picMk id="3" creationId="{EA80FE39-E146-4539-1F6F-D3AE7DCB7211}"/>
          </ac:picMkLst>
        </pc:picChg>
        <pc:picChg chg="add mod ord">
          <ac:chgData name="PALANIAPPAN Devarajan" userId="0ccb0e75-6f62-4860-b5c8-e1d1cc272866" providerId="ADAL" clId="{4531E013-473D-4648-911B-96B8DADA2326}" dt="2024-01-17T06:21:35.634" v="3242" actId="1076"/>
          <ac:picMkLst>
            <pc:docMk/>
            <pc:sldMk cId="2692802288" sldId="344"/>
            <ac:picMk id="1026" creationId="{66B2F3E4-6D32-17D0-CA2B-B73782812911}"/>
          </ac:picMkLst>
        </pc:picChg>
      </pc:sldChg>
      <pc:sldMasterChg chg="delSp mod modTransition setBg modSldLayout">
        <pc:chgData name="PALANIAPPAN Devarajan" userId="0ccb0e75-6f62-4860-b5c8-e1d1cc272866" providerId="ADAL" clId="{4531E013-473D-4648-911B-96B8DADA2326}" dt="2024-01-16T12:48:08.127" v="3130"/>
        <pc:sldMasterMkLst>
          <pc:docMk/>
          <pc:sldMasterMk cId="3150272713" sldId="2147483648"/>
        </pc:sldMasterMkLst>
        <pc:picChg chg="del">
          <ac:chgData name="PALANIAPPAN Devarajan" userId="0ccb0e75-6f62-4860-b5c8-e1d1cc272866" providerId="ADAL" clId="{4531E013-473D-4648-911B-96B8DADA2326}" dt="2024-01-16T10:56:56.833" v="2959" actId="478"/>
          <ac:picMkLst>
            <pc:docMk/>
            <pc:sldMasterMk cId="3150272713" sldId="2147483648"/>
            <ac:picMk id="9" creationId="{5C869D04-002C-BB5D-50EF-FF257F34BD1A}"/>
          </ac:picMkLst>
        </pc:pic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1829628" sldId="2147483649"/>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76207732" sldId="2147483650"/>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30237512" sldId="2147483651"/>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619283908" sldId="2147483652"/>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21161750" sldId="2147483653"/>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81650324" sldId="2147483654"/>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4275941314" sldId="2147483655"/>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695206906" sldId="2147483656"/>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7063891" sldId="2147483657"/>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447408007" sldId="2147483658"/>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08:58:19.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1,'875'0,"-832"4,-28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3:17:35.242"/>
    </inkml:context>
    <inkml:brush xml:id="br0">
      <inkml:brushProperty name="width" value="0.05" units="cm"/>
      <inkml:brushProperty name="height" value="0.05" units="cm"/>
      <inkml:brushProperty name="color" value="#E71224"/>
    </inkml:brush>
  </inkml:definitions>
  <inkml:trace contextRef="#ctx0" brushRef="#br0">0 151 24575,'30'2'0,"44"7"0,3 0 0,336 44 0,-110-9 0,186-34 0,-294-12 0,612 2 0,-724-4 0,109-19 0,-19 2 0,19-2 0,112-6 0,471 28 0,-371 3 0,-344-5 0,105-19 0,-23 2 0,520-10 0,-555 28 0,385-22 0,48 0 0,-308 25 0,102-2 0,-4-22 0,-107 5 0,433 8 0,-456 11 0,-114 1 0,104 18 0,84 28 0,-115-18 0,205 22 0,64 12 0,3-4 0,-342-49 0,6 0 0,-1 4 0,175 51 0,-250-60 0,1-2 0,1 0 0,-1-1 0,1-2 0,32 0 0,16 1 0,-66-2 0,-1 0 0,0 1 0,0-1 0,0 1 0,0-1 0,0 1 0,0 0 0,0-1 0,0 1 0,0 0 0,0 0 0,0 0 0,-1 1 0,1-1 0,0 0 0,-1 1 0,1-1 0,-1 1 0,0-1 0,1 1 0,-1 0 0,0 0 0,0 0 0,0-1 0,1 5 0,1 3 0,0 0 0,-1 0 0,-1 1 0,1 16 0,1-1 0,22 128 0,56 183 0,-2-16 0,-74-280 0,-1 0 0,-2 1 0,-5 62 0,0-14 0,3 237-1365,0-305-5461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3:17:47.806"/>
    </inkml:context>
    <inkml:brush xml:id="br0">
      <inkml:brushProperty name="width" value="0.05" units="cm"/>
      <inkml:brushProperty name="height" value="0.05" units="cm"/>
      <inkml:brushProperty name="color" value="#E71224"/>
    </inkml:brush>
  </inkml:definitions>
  <inkml:trace contextRef="#ctx0" brushRef="#br0">2 0 24575,'-1'287'0,"3"323"0,7-436 0,40 224 0,0-190 0,-39-174 0,-6-11 0,-1 0 0,-1 0 0,-1 1 0,-1-1 0,-3 34 0,0-36 0,2 0 0,0 0 0,2 0 0,0 0 0,1 0 0,10 37 0,-11-54 0,0-1 0,1 0 0,0 0 0,0 0 0,0 0 0,0-1 0,0 1 0,0 0 0,1-1 0,-1 0 0,1 1 0,0-1 0,0 0 0,0 0 0,0-1 0,0 1 0,0 0 0,0-1 0,1 0 0,-1 0 0,0 0 0,5 0 0,10 3 0,0-2 0,1 0 0,20-2 0,1 1 0,799 16 0,-598-18 0,385-28 0,-433 8 0,135-6 0,-253 26 0,373-12 0,83-12 0,85-39 0,-337 20 0,653-79 0,-214 95 0,927 30 0,-844-4 0,-493 30 0,-106-6 0,-128-16 0,351 15 0,-246-9 0,-9 0 0,-134-9 0,0 1 0,61 14 0,-58-10 0,-1-1 0,46 2 0,504-7 0,-286-4 0,-206 4 0,106-5 0,-197 3-124,-1-1 0,1 0 0,0 1 0,-1-2 0,1 1 0,-1-1-1,1 1 1,-1-1 0,0 0 0,6-4 0,1-4-6702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3:17:52.604"/>
    </inkml:context>
    <inkml:brush xml:id="br0">
      <inkml:brushProperty name="width" value="0.05" units="cm"/>
      <inkml:brushProperty name="height" value="0.05" units="cm"/>
      <inkml:brushProperty name="color" value="#E71224"/>
    </inkml:brush>
  </inkml:definitions>
  <inkml:trace contextRef="#ctx0" brushRef="#br0">0 220 24575,'5'-4'0,"0"-6"0,5-1 0,0-3 0,2-3 0,0-3 0,2 1 0,-2 1 0,2-2 0,-2-1 0,-3-1 0,-2-2 0,-4 4-8191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9:15.2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0,'677'16,"-386"-6,-276-10,34 3,-48-2,1-1,-1 0,1 1,-1-1,0 1,1-1,-1 1,0 0,1 0,-1-1,0 1,0 0,0 0,1 0,-1 0,0 0,-1 1,1-1,0 0,0 0,0 1,-1-1,1 0,-1 1,1-1,0 3,17 158,43 170,-3-16,72 573,-67-443,138 925,-111-717,-32-1,-53-115,-8-301,3-203,16 450,-6-135,-10-349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9:24.0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998 764,'0'75,"0"465,-1-37,-78 2517,61-2556,3-65,12-314,-23 497,-30-8,38-465,13-95,2-17,1-31,2-224,3-16,13-167,6-197,-21 588,36-1518,-73-7,7 1219,-29-73,47 373,-18-54,18 82,6 25,3 12,1 15,3 14,1-1,3 1,13 52,43 110,-33-112,38 98,-13-41,-50-135,-1 2,0-1,0 0,-1 1,-1-1,1 1,-2-1,-1 17,2-37,-1 0,0-1,-2-15,-1-10,0-48,-28-157,-40-76,13 65,-60-249,117 495,-1 0,1 0,-1 0,0 0,-1 0,1 1,-5-6,7 9,-1 0,0 1,1-1,-1 1,0-1,1 0,-1 1,0-1,0 1,1 0,-1-1,0 1,0 0,0-1,0 1,1 0,-1 0,0 0,0 0,-1 0,1 0,-1 0,1 1,-1-1,1 1,0-1,-1 1,1 0,0 0,0 0,0 0,-1 0,1 0,0 0,0 0,0 0,-1 2,-12 19,0 1,2 1,0 0,-11 37,18-47,-13 53,16-56,0 0,-1 0,0 0,-1 0,0-1,0 0,-1 1,-11 15,15-24,0-1,0 1,0-1,0 0,0 1,0-1,-1 0,1 0,0 0,-1 0,1 0,0 0,-1 0,1-1,-1 1,1 0,-1-1,0 1,1-1,-1 0,0 1,1-1,-1 0,0 0,1 0,-1 0,0-1,1 1,-1 0,0-1,1 1,-1-1,1 1,-1-1,1 0,-1 1,1-1,-1 0,1 0,0 0,-3-2,-2-5,-1 1,1-1,1 0,-1-1,-7-16,-92-234,67 154,-116-355,129 382,17 66,4 17,2 24,9 52,3 0,35 134,-25-129,101 416,-77-325,31 169,-62-262,-4 0,-2 99,-6-155,1 0,13 53,-2-7,60 774,-55-547,118 1166,-126-1356,-4 125,-2-94,27 167,-14-165,-15-125,9 77,-2 172,-13-272,1 0,-1 0,0 1,-1-1,1 1,0 0,-1 0,0 1,-7-3,-1 0,-1 0,2-1,-1 0,-17-12,26 14,-1 0,1 0,0 0,0-1,0 0,1 0,-1 0,1 0,0 0,1-1,-1 1,1-1,-2-7,-77-290,51 186,-89-467,42-9,37 158,18-475,30 744,8-1,6 2,84-304,-75 378,-20 62,-1 0,-1 0,7-45,-10 45,1 0,1 1,2 0,22-45,1-6,-17 40,-2-1,-2 0,-2-1,-1-1,-3 0,-1 0,0-52,-6 83,1 0,-2 0,1 0,-1 1,-1-1,0 1,-1-1,0 1,0 0,-1 1,0-1,-11-14,0 0,-21-32,-52-61,75 99,-20-33,21 31,-38-79,2 4,42 79,1 0,1-1,0 1,1-1,-3-31,2 14,-2-12,5 25,-2 1,0 0,0 0,-2 1,-10-25,15 44,1-1,0 1,0-1,0 1,0 0,-1-1,1 1,0 0,-1-1,1 1,0 0,0-1,-1 1,1 0,0 0,-1-1,1 1,-1 0,1 0,0 0,-1-1,1 1,-1 0,1 0,0 0,-1 0,1 0,-1 0,1 0,0 0,-1 0,1 0,-1 0,1 0,-1 0,1 1,0-1,-1 0,1 0,-1 0,1 0,0 1,-1-1,1 0,0 0,-1 1,1-1,0 0,0 1,-1-1,1 0,0 1,0-1,-1 1,1-1,0 0,0 1,0-1,0 1,0-1,0 0,0 1,0-1,0 1,0-1,0 0,0 1,-1 0,1 0,0 0,-1 0,1 0,0 0,0 0,0 0,0 0,0 0,0 0,0 0,0 0,1 0,-1 0,0 0,0 0,1 0,-1 0,1 0,-1 0,1 0,-1 0,1 0,-1-1,1 1,0 0,0 0,-1-1,1 1,0 0,0-1,0 1,0-1,0 1,1 0,44 8,-1-1,1-2,77-1,-96-4,382 1,-217-3,-153-1,49-9,19 0,-99 10,12 1,0 0,-1-2,0 0,1-2,-1 0,0-1,30-12,98-54,61-29,-102 46,-105 53,1 1,-1-1,0 0,1 0,-1 1,1-1,-1 1,1-1,-1 1,1 0,-1-1,1 1,-1 0,1 0,-1 0,1 0,0 1,-1-1,1 0,-1 0,1 1,-1-1,1 1,1 1,-2-1,0 1,0-1,0 1,-1-1,1 1,0 0,-1-1,1 1,-1 0,0-1,0 1,1 0,-1 0,0-1,0 1,-1 0,1 0,0-1,0 1,-1 0,-1 3,-22 118,-13 189,34-273,-37 703,32 7,7-616,3 1929,6-2707,-2-202,-38-21,-50-1,79 861,0 14,-2 26,4-21,-112 879,24-163,-372 1822,460-2545,-49 193,49-195,-2 8,0 1,-1-1,-6 11,10-21,0 1,-1 0,1 0,-1 0,0 0,1-1,-1 1,0 0,1 0,-1-1,0 1,0-1,0 1,1-1,-1 1,0-1,0 1,-1-1,1 0,0 0,0 0,0 0,1-1,-1 1,0 0,0-1,0 1,1-1,-1 1,0-1,0 1,1-1,-1 0,1 1,-1-1,0 0,1 1,-1-1,1 0,0 0,-1 1,1-1,-1-2,-2-4,1 0,-1-1,1 0,1 1,-1-1,2 0,-1-12,0 13,-4-196,5 159,-110-1839,-38 801,131 955,18 120,3 18,6 26,-10-37,459 2301,-457-2286,1 5,10 40,-13-60,0 1,0-1,0 1,0-1,0 1,0-1,0 1,0-1,0 1,1-1,-1 1,0-1,0 1,0-1,1 1,-1-1,0 1,1-1,-1 1,0-1,1 0,-1 1,1-1,-1 0,0 1,1-1,-1 0,1 0,-1 1,1-1,-1 0,1 0,-1 0,1 0,-1 0,1 0,-1 0,1 0,-1 0,1 0,-1 0,1 0,0 0,-1 0,1 0,-1 0,1 0,-1-1,1 1,-1 0,0 0,1-1,-1 1,1 0,-1-1,0 1,1-1,19-27,0-19,-1 0,22-85,-31 97,25-105,-6-2,12-172,-13-291,-70-99,41 699,-14-215,14 209,-2 19,-3 24,-69 420,-21 141,92-565,-4 20,3 0,0 87,6-147,0 1,0-1,6-20,1-8,18-106,88-515,-29-5,-52 222,-26-456,-9 880,1 21,1 40,50 575,-23-364,46 1052,-75-1157,-6 0,-6-1,-7 0,-43 156,51-251,-39 122,39-145,13-28,0 0,0 1,0-1,0 0,0 0,0 0,-1 0,1 1,0-1,0 0,0 0,0 0,0 0,0 0,-1 0,1 1,0-1,0 0,0 0,-1 0,1 0,0 0,0 0,0 0,0 0,-1 0,1 0,0 0,0 0,0 0,-1 0,1 0,0 0,0 0,0 0,-1 0,1 0,0 0,0 0,0 0,0-1,-1 1,1 0,0 0,0 0,0 0,0 0,-1 0,1-1,0 1,0 0,0 0,0 0,0 0,0-1,0 1,0 0,0 0,0 0,-1-1,1 1,0 0,0 0,0 0,0-1,-2-8,0 1,1-1,0 0,0 0,0 0,1 0,1-1,1-8,0-23,2-67,13-792,-53 0,-49 202,61 529,21 150,3 19,0 0,0 0,0 0,0 0,0 0,0 0,0 0,0 0,0 0,0 0,0 1,0-1,0 0,-1 0,1 0,0 0,0 0,0 0,0 0,0 0,0 0,0 0,0 0,0 0,0 0,0-1,0 1,0 0,0 0,0 0,0 0,0 0,-1 38,-16 1113,7-909,-36 729,-39-1,31-622,48-324,6-25,0 1,0 0,0 0,0 0,0 0,0 0,0 0,0 0,0 0,0 0,0-1,0 1,0 0,0 0,-1 0,1 0,0 0,0 0,0 0,0 0,0 0,0 0,0 0,0-1,0 1,0 0,0 0,0 0,0 0,0 0,0 0,-1 0,1 0,0 0,0 0,0 0,0 0,0 0,0 0,0 0,0 0,0 0,-1 0,1 0,0 0,0 0,0 0,0 0,0 0,0 0,0 0,0 0,0 0,0 0,-1 0,1 0,0 0,1-39,46-245,-3-20,10-74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9:31.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1007 719,'-7'153,"-52"282,38-314,1 3,-54 375,60-363,7 230,8-353,1-35,-1-38,8-181,-3 186,2-1,21-69,12-8,-21 76,-2-1,-3 0,13-116,-26 157,21-274,-12 210,32-125,-35 174,6-45,-15 94,1 0,0 0,6 32,16 66,-9-54,12 97,-7 1,-3 255,-15-294,-1-83,1-29,0-9,16-362,-4-177,-14 350,27 782,1 28,-25-540,-3 123,-1-162,-1 0,-19 75,2-54,13-41,1 1,-5 22,11-40,0-1,-1 1,1 0,-1-1,0 0,0 1,-1-1,1 0,0 0,-1 0,0 0,0 0,0-1,0 1,0-1,0 0,-1 0,-4 2,-10 5,-1-1,-26 8,20-7,-80 23,0-5,-194 25,204-46,76-7,0 2,1 0,-1 1,0 0,1 2,-23 7,-126 51,150-57,0 0,0-1,-28 2,513-8,-277 2,-175-1,-1-1,0-1,1-1,-1 0,0-1,-1-1,0 0,25-15,40-15,-76 35,44-17,95-21,-82 37,-51 2,1 1,-1-1,1-1,-1 0,0 0,13-4,-20 4,0-1,0 1,1-1,-1 1,-1-1,1 1,0-1,0 0,-1 0,1 0,-1 0,1 0,-1 0,0-1,0 1,0 0,0-1,0 1,0-5,8-56,-6 34,27-137,-9 60,-5-1,5-164,-24 128,4-174,2 294,1 1,1 0,1 1,11-26,10-40,36-160,-50 198,-7 15,-1 0,-2-1,-1 0,-5-64,1 12,3 0,-3-95,-2 145,-2 1,-20-69,-34-68,40 120,-16-27,14 36,13 24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9:34.1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1,'1495'0,"-1474"0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20:05.6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748 876,'404'-2,"435"5,-227 41,-428-26,-151-15,36 4,0-2,121-9,-188 4,-1 0,0 0,1 0,-1 0,0 0,0 0,1-1,-1 1,0 0,0-1,0 1,1-1,-1 1,0-1,0 0,0 0,0 1,0-1,0 0,0 0,0 0,-1 0,1 0,0 0,0 0,-1 0,1-1,-1 1,1 0,0-2,-1 1,-1 1,1-1,0 0,-1 0,1 1,-1-1,0 0,1 1,-1-1,0 0,0 1,0-1,0 1,0 0,-1-1,1 1,0 0,-1 0,1 0,0 0,-3-2,-10-5,0 0,-1 1,-27-10,-1 0,-184-82,-431-174,481 207,-391-124,483 170,12 4,-133-50,107 17,62 25,33 21,0-1,0 1,0 1,0-1,-1 1,1-1,-1 1,1 0,-1 1,-8-3,-1 2,0 1,0 0,0 0,0 2,0-1,0 2,0 0,0 1,0 0,1 1,-1 0,1 1,0 1,0 0,-18 12,12-4,0-2,-1-1,-1 0,1-1,-2-2,1 0,-1-1,-1-1,1-1,-1-1,0-1,0-1,-32-2,-6 0,-52-2,111 2,1 0,-1 0,1 0,0 0,-1-1,1 1,-1 0,1-1,-1 1,1-1,0 1,-1-1,1 0,0 1,0-1,-1 0,1 0,-1-1,6-5,15 2,26 1,0 3,1 1,72 9,133 36,-196-34,200 44,114 22,-278-63,1-4,103-2,-126-9,60 0,240-32,-201 17,-124 13,-16-1,-1-2,0 0,0-2,-1-1,0-1,35-18,44-17,-83 37,175-72,-187 76,0 0,1 1,-1 0,1 0,-1 1,1 1,12-1,81 4,-47 0,-16-3,-29 0,-1 0,1 1,0 0,0 1,-1 0,22 6,-30-6,-1 0,0 1,0-1,1 1,-1 0,0 0,-1 0,1 0,0 0,0 0,-1 0,0 0,1 1,-1-1,0 1,0-1,0 1,0-1,-1 1,1-1,-1 1,1 5,0 8,0-1,-3 29,0-22,-2 531,5-340,0-197,1 0,6 29,-4-29,-1 0,1 24,-4-39,0 1,0-1,0 1,-1-1,1 1,0-1,-1 1,1-1,-1 1,1-1,-1 0,0 1,1-1,-1 0,0 1,0-1,0 0,0 0,0 0,0 0,0 0,-1 0,1 0,0 0,0 0,-1-1,1 1,-1 0,1-1,0 1,-1-1,1 0,-1 1,1-1,-1 0,0 0,-1 0,-8 0,-1 0,1-1,-1-1,-12-2,8 1,-130-14,-184 3,-47-3,-110-12,0 27,328 3,140-2,1-1,0 0,0-1,-31-10,-70-31,60 21,18 7,21 7,-1 0,0 2,-1 1,0 0,0 2,-39-4,45 9,1-1,0-1,-1 0,1-1,0-1,0 0,0-1,-28-12,31 12,1 0,0 0,-1 2,-12-3,12 3,0 0,0-1,-23-9,-3-4,29 14,0-2,0 1,1-1,-1 0,1-1,0 0,-9-8,-52-41,47 38,1 0,-31-32,38 31,1-1,1 0,-10-21,9 16,-25-34,20 35,13 16,-1 0,1 0,0 0,0-1,1 0,0 0,0 0,1 0,0-1,0 1,1-1,-1 0,2 0,-2-12,2 5,-1 1,0 0,0-1,-9-23,5 78,7 690,-1-727,0 1,0-1,0 0,0 1,1-1,-1 0,1 1,0-1,0 0,0 1,1-1,-1 0,1 0,-1 0,5 4,-3-4,0-1,0 0,0 0,1 0,-1 0,1 0,0-1,0 1,-1-1,1 0,0 0,0-1,5 1,81 10,142-1,990-11,-1043 14,-2 0,-14-1,0 0,778-12,-934-1,0 1,1-1,-1 0,0-1,0 1,0-1,0-1,12-5,-1-2,29-22,-19 12,-22 17,-1 1,1-1,-1 1,1 0,0 0,0 1,10-2,-10 2,1 0,-1 0,0-1,0 0,8-4,-12 5,0 0,0-1,0 1,0-1,-1 1,1-1,0 0,-1 1,1-1,-1 0,0 0,0 0,0 0,0 0,0-1,0 1,0 0,0-5,2-18,0 0,-2-1,-1 1,-4-27,1-19,4-36,-3-83,-10 100,6 54,-1-40,6 57,-2 0,-6-25,-1-14,9 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20:09.5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101 0,'0'12,"-1"-1,0 1,-1-1,0 0,-1 1,-1-1,1-1,-2 1,1 0,-2-1,-8 15,5-11,2 2,0-1,1 1,0 0,1 0,1 1,-3 28,3 3,4 66,0-131,1-182,0 190,0 1,1 0,0-1,0 1,1 0,0 0,0 1,1-1,0 0,0 1,1 0,0 0,0 1,0-1,1 1,7-6,-1 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2:14:20.9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 12,'1096'-9,"1156"21,-1629 42,120 3,-384-59,-267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09:05:15.1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1,'947'0,"-917"2,-1 1,35 8,-13-2,4 7,-43-12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2:14:44.006"/>
    </inkml:context>
    <inkml:brush xml:id="br0">
      <inkml:brushProperty name="width" value="0.05" units="cm"/>
      <inkml:brushProperty name="height" value="0.05" units="cm"/>
      <inkml:brushProperty name="color" value="#E71224"/>
    </inkml:brush>
  </inkml:definitions>
  <inkml:trace contextRef="#ctx0" brushRef="#br0">1576 86 24575,'-90'-3'0,"-104"-12"0,86 5 0,-572-45 0,671 54 0,-1 0 0,0 1 0,0-1 0,0 1 0,0 1 0,0-1 0,0 1 0,1 0 0,-1 1 0,0-1 0,1 1 0,-1 1 0,1-1 0,0 1 0,0 0 0,-9 5 0,-28 11 0,27-11 0,0 0 0,1 1 0,-27 16 0,21-8 0,0-2 0,-2 0 0,-48 21 0,71-35 0,1 0 0,-1 1 0,1 0 0,-1-1 0,1 1 0,0 0 0,0 0 0,0-1 0,0 1 0,0 0 0,0 1 0,1-1 0,0 0 0,-1 0 0,1 0 0,1 0 0,-1 1 0,0-1 0,1 3 0,-2 6 0,2 0 0,2 21 0,0-11 0,-2-4 0,0-4 0,0-1 0,1 1 0,1-1 0,0 1 0,2-1 0,0 0 0,12 21 0,-3-11 0,2-1 0,1 0 0,1-1 0,2-1 0,33 27 0,54 27 0,-80-56 0,-18-11 0,1 0 0,1 0 0,0 0 0,0-1 0,0 0 0,1 0 0,23 7 0,-16-8 0,1 0 0,-1-1 0,1 0 0,39 2 0,77-4 0,-74-2 0,3-1 0,78-10 0,-130 11 0,-1-2 0,0 1 0,0-1 0,-1 0 0,14-5 0,-11 3 0,1 1 0,19-4 0,18-3 0,0-2 0,-2 0 0,68-27 0,-85 29 0,-24 9 0,0-1 0,-1 1 0,0-1 0,0 0 0,0-1 0,0 1 0,-1-1 0,6-3 0,6-7 0,-1 0 0,25-27 0,-36 34 0,-1 0 0,0 0 0,-1 0 0,0 0 0,0-1 0,-1 1 0,-1-1 0,0 0 0,1-8 0,-3-117 0,-2 56 0,2 70 14,-1 0-1,0 1 0,-1-1 0,0 1 1,-1-1-1,0 1 0,0-1 1,-7-7-1,1 2-384,-2 1-1,1-1 1,-16-11 0,17 16-6455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2:16:29.3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127 95,'1'32,"1"1,2-2,1 1,16 51,-4-32,2-1,26 48,-27-66,2-1,1 0,2-2,1 0,1-2,34 29,-54-52,-1-1,1 1,0-1,0-1,1 1,-1-1,0 0,1 0,0 0,-1-1,1 1,0-2,0 1,-1-1,1 1,0-2,7 0,10-2,0-1,43-14,-58 15,16-5,0 0,-1-2,24-14,-37 19,0-1,-1-1,0 1,0-2,-1 1,0-1,0 0,0-1,6-11,-13 19,0 0,0-1,0 1,0 0,0 0,0-1,0 1,1 0,-1 0,0 0,1 1,-1-1,0 0,1 0,-1 1,1-1,-1 1,1-1,-1 1,4-1,-1 1,-1 0,0 1,1-1,-1 1,1 0,-1-1,0 2,1-1,3 2,7 5,0 0,-1 1,17 14,-28-22,36 27,61 33,-42-27,-55-33,1 1,-1-1,1 1,-1-1,1 0,-1 0,1 0,0 0,0-1,-1 1,1-1,0 1,0-1,-1 0,5-1,-6 1,1-1,-1 0,1 1,-1-1,1 0,-1 0,0 0,0 0,1-1,-1 1,0 0,0 0,0-1,0 1,0-1,0 1,-1-1,1 1,0-1,-1 1,1-1,-1 0,1 1,-1-1,0 0,0-2,4-31,-2-1,-5-63,0 16,3 75,0 0,-1 0,0 0,0 0,-1 0,0 0,-5-13,5 16,-1 1,0-1,0 1,0-1,0 1,-1 0,0 0,0 0,0 1,0-1,0 1,-8-4,-6-3,-1 1,0 0,-1 2,0 0,0 1,-1 1,-36-3,-7 3,-78 6,57 0,51 2,-1 1,1 1,-1 3,-34 11,-9 1,24-6,31-7,0-1,-1-1,1-1,-1-1,-44 0,66-3,0 0,0-1,0 1,0 0,0-1,0 1,0-1,0 0,1 0,-1 0,0 1,0-2,-1 0,2 1,0 0,1 1,-1-1,1 0,-1 0,1 1,-1-1,1 0,0 0,-1 0,1 0,0 0,0 0,0 1,-1-1,1 0,0 0,0 0,0 0,1-1,0-2,0 1,0 0,0 0,1 0,0 0,-1 0,1 0,0 0,0 1,1-1,-1 1,0 0,1-1,2-1,16-10,-1 1,2 0,37-15,75-22,-47 20,-26 7,344-119,-396 139,-1 1,1 1,0-1,0 1,9 1,-17 0,0 0,-1 0,1 0,0 0,0 0,0 0,0 0,0 1,0-1,0 0,-1 1,1-1,0 1,0-1,0 1,-1-1,1 1,0-1,-1 1,1 0,0-1,0 2,-1 0,0-1,0 1,0-1,0 0,0 1,0-1,0 1,-1-1,1 0,-1 1,1-1,-1 0,1 1,-1-1,0 0,1 0,-1 1,0-1,0 0,-1 1,-8 9,0 0,-1 0,0-1,-1-1,-22 14,18-12,1 0,0 0,-15 16,12-9,-2-1,-21 15,-9 6,42-29,0 0,1 0,0 1,1-1,0 1,0 1,-5 15,-12 20,-14 22,4 2,-39 118,60-148,3 0,-7 68,1-11,15-93,-83 411,74-370,2 0,-1 67,10 94,0-67,-2 754,1-875,1 1,8 33,-6-33,0 1,1 24,-3-28,1 0,0 0,1 0,1 0,1-1,0 0,1 0,10 15,14 36,-18-30,12 57,-6-20,35 53,-20-39,-26-71,-1 0,0 1,-1 0,-1 0,-1 0,0 1,2 26,-7-16,0-22,0 1,1-1,0 1,1 0,-1-1,1 1,3 8,-4-15,0 0,0 0,0 0,0 0,-1 0,1 0,0 1,0-1,0 0,0 0,0 0,1 0,-1 0,0 1,0-1,0 0,0 0,0 0,0 0,0 0,0 0,0 1,0-1,0 0,0 0,0 0,0 0,1 0,-1 0,0 0,0 0,0 1,0-1,0 0,0 0,1 0,-1 0,0 0,0 0,0 0,0 0,0 0,0 0,1 0,-1 0,0 0,0 0,0 0,0 0,0 0,1 0,-1 0,0 0,0 0,0 0,0 0,0-1,0 1,1 0,-1 0,0 0,0 0,0 0,0 0,0 0,0 0,0-1,0 1,1 0,2-14,1-16,-1-42,-3 45,-21-564,-44 3,-50-199,-14-120,117 767,8-192,6 307,-2 25,0 0,0 0,0 0,0 0,0 0,0 0,0 0,0 0,0 0,0 0,0 1,0-1,0 0,1 0,-1 0,0 0,0 0,0 0,0 0,0 0,0 0,0-1,0 1,0 0,0 0,0 0,0 0,1 0,-1 0,0 0,0 0,0 0,0 0,0 0,0 0,0 0,0 0,0 0,0 0,0 0,0 0,7 40,-3-13,24 147,39 217,-58-347,58 310,-25 5,-23-75,9 321,-26-587,-2-18,0 0,0 0,0 0,0 0,0 0,0 0,0 0,0 0,0 0,1 0,-1 0,0 1,0-1,0 0,0 0,0 0,0 0,0 0,0 0,1 0,-1 0,0 0,0 0,0 0,0 0,0 0,0 0,0 0,0 0,1 0,-1-1,0 1,0 0,0 0,0 0,0 0,0 0,0 0,0 0,0 0,0 0,1 0,-1 0,0 0,0 0,0-1,0 1,0 0,0 0,0 0,0 0,0 0,0 0,0 0,0 0,0-1,0 1,0 0,0 0,0 0,9-33,3-234,-10 135,18-1639,-15 1739,-5 31,1 1,-1-1,0 1,0-1,0 1,1 0,-1-1,0 1,1-1,-1 1,0 0,1 0,-1-1,0 1,1 0,-1-1,1 1,-1 0,1 0,-1 0,0 0,1-1,0 1,0 0,0 1,0-1,0 0,0 0,0 1,0-1,0 1,-1-1,1 1,0-1,0 1,0-1,-1 1,1 0,0-1,0 3,5 3,-2 1,1 0,-1 0,0 1,0-1,-1 1,0 0,2 8,15 74,-15-60,20 120,10 256,-34 158,-5-254,3-93,-66-970,34 286,-30 6,13 265,50 195,0 0,0 1,0-1,-1 0,1 0,0 0,0 1,-1-1,1 0,0 0,-1 1,1-1,-1 0,1 1,-1-1,1 1,-1-1,0 0,1 1,-1-1,0 1,0 0,1 0,-1 0,1 1,-1-1,1 0,-1 1,1-1,-1 0,1 1,0-1,-1 1,1-1,-1 1,1-1,0 1,0-1,-1 1,1-1,0 1,0-1,-1 2,-11 48,9-38,-178 653,64-260,107-363,2 1,1 0,3 0,1 0,4 49,18 129,-11-138,-3 1,-6 95,-2-46,3 1529,0-1657,0 1,0-1,1 0,0 0,0 1,0-1,0 0,1 0,0 0,0 0,0 0,1 0,-1-1,1 1,0-1,1 0,5 7,-2-5,1-1,-1 0,1 0,0-1,1 0,-1 0,1-1,0 0,14 3,53 12,2-3,0-3,0-4,83-2,-158-6,0 0,0 0,0-1,0 1,0-1,0 0,0 0,0 0,0 0,0 0,-1-1,1 1,0-1,-1 0,1 1,-1-1,0-1,0 1,1 0,-1 0,-1-1,1 1,0-1,-1 0,1 1,1-6,1-5,0-1,-1 1,0-1,1-24,-4 37,12-436,-12 322,-4-1317,-9 1079,0-2,14-551,-1 902,0-1,1 1,-1 0,1 0,0 0,2-8,-3 12,0-1,0 1,0 0,1 0,-1-1,0 1,0 0,0 0,0-1,1 1,-1 0,0 0,0-1,1 1,-1 0,0 0,0 0,1 0,-1-1,0 1,1 0,-1 0,0 0,0 0,1 0,-1 0,0 0,1 0,-1 0,0 0,1 0,-1 0,0 0,1 0,-1 0,2 1,-1 0,1 0,-1 0,0 1,0-1,1 0,-1 1,0-1,0 1,0-1,1 3,84 164,-7 3,112 360,-177-484,15 44,21 123,-36-132,-3-26,-3 0,-2 1,-1 57,-4-241,-18-165,-45-134,51 378,-1 0,-21-49,27 81,2-1,0 0,1 0,1-1,0 0,1 1,4-33,-2 24,-1 0,-3-27,-9-6,-2 0,-36-95,23 76,22 59,1 0,0-1,2 0,0 0,2-20,-1 15,0 0,-7-36,-7-28,16 109,-2 0,-4 33,-1 2,-8 493,4-51,-5 209,12-614,-4-1,-23 108,22-138,4 0,5 106,1-61,13 176,-4-129,0-16,2 87,-14-141,2 91,-1-173,0 1,1 0,-1 0,1 0,-1-1,1 1,-1 0,1-1,0 1,0-1,0 1,0-1,0 1,3 2,-4-4,0 0,1 1,-1-1,0 0,1 0,-1 0,0 1,1-1,-1 0,1 0,-1 0,0 0,1 0,-1 0,1 0,-1 0,1 0,-1 0,0 0,1 0,-1 0,1 0,-1 0,0 0,1-1,10-13,-3-13,0 0,-1-1,3-36,5-18,17-65,-6 0,12-252,-40-153,-1 190,4 233,25 341,23 230,-25-224,3 85,-15-104,0 9,-13 285,-1-475,0 0,-1-1,-1 1,0-1,-1 0,-1 0,-1 0,-1-1,0 0,-18 25,20-28,1 0,0 0,0 0,2 1,-1 0,2 0,-2 26,-3 10,6-46,0 1,0 0,0-1,0 1,-1-1,0 1,0-1,0 0,0 0,-1 1,-3 3,4-6,-1 0,0 1,0-1,0-1,0 1,0 0,0-1,0 1,-1-1,1 0,0 0,-1-1,1 1,-1-1,-6 1,-212-2,80-3,-444 5,582-1,-1 0,1-1,-1 1,1-1,-1 0,1 0,-1 0,1 0,0-1,0 0,0 0,0 0,-6-4,5 1,0 0,0 0,0 0,1-1,0 0,0 0,-6-12,-1-6,1-1,1 0,-9-40,11 35,-2 0,-15-34,5 27,14 29,1-1,-1 0,2 1,-1-1,1-1,0 1,1 0,-3-19,3-69,1 48,-9-75,2 47,3 1,6-104,1 54,-2-1786,-1 1891,-1-1,-7-29,-3-28,-1 0,8 58,2 0,-2-23,3-447,3 250,0 234,0 0,0 1,0-1,1 0,0 1,1-1,-1 1,1 0,0-1,1 1,-1 1,1-1,0 0,1 1,-1 0,1 0,0 0,0 1,1 0,-1 0,9-4,13-8,2 1,-1 1,39-12,-53 21,236-75,-205 66,-8 6,0 1,1 1,-1 3,1 1,50 4,-32-2,-14 6,-41-6,0 0,-1 0,1 0,0 1,0-1,0 0,0 1,-1-1,1 1,0-1,-1 1,1-1,0 1,-1-1,1 1,0 0,0 1,-1-2,0 1,0 0,0-1,0 1,-1 0,1 0,0-1,0 1,0-1,-1 1,1 0,0-1,-1 1,1 0,-1-1,1 1,-1-1,1 1,-1-1,1 1,-1-1,1 0,-1 1,1-1,-1 0,-1 1,-6 3,0 0,-1-1,1 0,-1 0,0-1,0 0,1 0,-12 0,-26 6,14-3,0 0,0-2,-1-1,-37-3,32 0,17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2:16:44.112"/>
    </inkml:context>
    <inkml:brush xml:id="br0">
      <inkml:brushProperty name="width" value="0.05" units="cm"/>
      <inkml:brushProperty name="height" value="0.05" units="cm"/>
      <inkml:brushProperty name="color" value="#E71224"/>
    </inkml:brush>
  </inkml:definitions>
  <inkml:trace contextRef="#ctx0" brushRef="#br0">0 201 24575,'697'-88'-1376,"-65"7"-261,344 49 4625,-906 33-4328,-52-1-5486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2:16:59.577"/>
    </inkml:context>
    <inkml:brush xml:id="br0">
      <inkml:brushProperty name="width" value="0.05" units="cm"/>
      <inkml:brushProperty name="height" value="0.05" units="cm"/>
      <inkml:brushProperty name="color" value="#E71224"/>
    </inkml:brush>
  </inkml:definitions>
  <inkml:trace contextRef="#ctx0" brushRef="#br0">1 0 24575,'21'385'0,"-3"-135"0,-6 785 0,-13-711 0,-1-295 0,-1 0 0,-6 29 0,-2 10 0,-15 276 0,27 1086 0,12-1271 0,0-3 0,-13-139 0,0 12 0,1 0 0,1 0 0,9 46 0,-6-49 0,-2-1 0,-1 1 0,-1 45 0,-2-44 0,1 0 0,2 0 0,6 31 0,22 127 0,-26-162 0,-1 0 0,0 39 0,-2-38 0,0 0 0,7 34 0,23 76 0,-22-69-1365,-8-45-5461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2:17:15.164"/>
    </inkml:context>
    <inkml:brush xml:id="br0">
      <inkml:brushProperty name="width" value="0.05" units="cm"/>
      <inkml:brushProperty name="height" value="0.05" units="cm"/>
      <inkml:brushProperty name="color" value="#E71224"/>
    </inkml:brush>
  </inkml:definitions>
  <inkml:trace contextRef="#ctx0" brushRef="#br0">2229 0 24575,'-5'122'0,"1"-62"0,-11 151 0,5-62-1378,-49 784-2470,-14 474 4354,62-749 448,28-224 2648,-6-42-3438,-9-373-164,0 0 0,1 0 0,1 0 0,9 28 0,3 13 0,34 113 0,-31-118 0,21 111 0,-17-58 0,-15-76 0,-1 0 0,-1 0 0,2 53 0,-7 7 0,-5 113 0,4-203 0,0-1 0,0 0 0,0 1 0,0-1 0,0 0 0,0 1 0,-1-1 0,1 0 0,0 1 0,-1-1 0,1 0 0,-1 0 0,0 1 0,1-1 0,-1 0 0,0 0 0,0 0 0,0 0 0,1 0 0,-1 0 0,0 0 0,0 0 0,-1 0 0,1 0 0,0-1 0,0 1 0,0 0 0,0-1 0,-1 1 0,-1 0 0,1-1 0,0 0 0,-1-1 0,1 1 0,0 0 0,-1-1 0,1 1 0,0-1 0,-1 0 0,1 0 0,0 0 0,0 0 0,0 0 0,0-1 0,0 1 0,0 0 0,0-1 0,-1-1 0,-10-8 0,0 1 0,0 1 0,-1 1 0,0 0 0,-1 0 0,0 2 0,0 0 0,0 0 0,-1 1 0,0 1 0,0 1 0,-20-2 0,-40 0 0,-106 5 0,66 2 0,12-3 0,-116 3 0,137 10 0,52-7 0,-54 3 0,50-7 0,0 1 0,-45 9 0,22-3 0,-1-4 0,-114-4 0,65-2 0,-390 2 0,453 4-1365,30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09:29:44.8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1,'753'30,"-486"-9,-204-17,-12 1,0 2,75 21,-93-22,1-1,-1-2,1-2,55-4,-8 1,951 2,-1011-2,-1 0,35-8,-33 5,0 2,22-2,-22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12:05:32.2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 35,'1271'0,"-1249"2,-1 0,1 2,-1 0,0 2,39 14,-38-11,0-2,0 0,1-2,43 6,-20-10,-21-1,-1 1,0 1,1 1,28 8,38 12,0-3,1-5,1-3,171-2,1545-11,-1778 0,53-11,-53 7,52-2,-70 7,1-1,-1 0,0 0,1-1,-1-1,0 0,0-1,20-9,-21 8,0 0,0 2,1-1,-1 2,1-1,19 1,81 3,-48 1,29-2,-123 0,0 1,0 2,-39 8,-22 7,48-11,0 2,1 2,-60 24,27-8,48-18,-44 20,54-21,0-1,0-1,-1-1,0 0,0-1,0-1,-26 2,-127-6,72-2,-77 4,-209-3,299-5,0-4,1-3,-122-38,170 45,0 1,1 2,-1 2,0 1,-43 5,-14-2,-29-4,-133 5,177 9,54-7,-46 2,-48 6,77-7,-48 1,-2-7,-168 22,165-8,-121 1,-96-16,121-1,123 3,-77-3,138 1,0-1,-1 0,2 0,-1-1,0 0,0 0,1 0,-1-1,1 1,-5-6,-13-7,1 0,1 0,-29-29,-20-16,54 49,-13-8,-26-27,55 47,0 0,0-1,-1 1,1 0,0-1,0 1,-1 0,1-1,0 1,-1 0,1 0,0 0,-1-1,1 1,0 0,-1 0,1 0,-1 0,1 0,0-1,-1 1,1 0,-1 0,1 0,0 0,-1 0,1 0,-1 1,1-1,0 0,-1 0,1 0,0 0,-1 0,0 1,-4 14,4 31,1-40,0-2,0 1,0-1,1 0,-1 0,1 0,0 0,0 0,0 0,1 0,-1-1,1 1,0 0,3 4,-2-6,-1 1,1-1,-1 0,1 0,0 0,0-1,0 1,0-1,0 1,0-1,0 0,1 0,-1 0,0-1,1 1,5-1,177-1,-74-2,2557 3,-2488 14,-15-1,555-12,-344-3,-365 1,1 0,-1-1,-1-1,1 0,0-1,-1 0,14-7,17-5,-40 15,1 0,0 0,-1 0,1 0,-1-1,1 1,-1-1,0 1,0-1,0 0,0 0,0 0,0 0,0 0,0 0,-1-1,1 1,-1-1,2-2,-1-2,-1 0,1 0,-1 0,-1 0,1-13,-1 12,0-1,1 1,0 0,3-14,-3 19,1 1,-1-1,1 1,-1 0,1 0,0 0,0 0,0 0,0 0,0 0,0 1,0-1,1 1,-1-1,1 1,-1 0,1 0,-1 0,1 0,0 1,-1-1,1 1,0-1,4 1,10-1,1 0,30 4,-26-1,-7 0,-37-2,-41 1,-1385-2,1421 3,-51 9,47-6,-32 2,-493-5,285-4,-399 2,652-1,0-1,-34-7,33 4,-1 2,-24-2,27 5,8 0,-1 0,1-1,-15-3,7-1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12:02:03.8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1,'639'19,"-4"-12,-389-9,-222 4,-1 0,33 8,-30-5,44 3,-7-7,-19-1,0 2,54 9,-40-3,0-3,0-3,58-5,-7 1,-35 2,-53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5T12:06:16.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1 102,'1023'0,"-987"2,53 9,-17-1,-19-5,252 17,-182-24,109 4,-178 4,97 24,-99-17,0-2,58 3,235 2,423-5,-474-13,879 2,-1166 0,-4 1,0-1,0 0,0 0,0 0,0 0,1-1,-1 1,0-1,0 0,0 0,0 0,0 0,5-4,-8 5,0-1,0 1,0-1,0 1,1 0,-1-1,0 0,0 1,0-1,0 1,-1-1,1 1,0 0,0-1,0 1,0-1,0 1,-1-1,1 1,0-1,0 1,-1-1,1 1,0 0,-1-1,1 1,0 0,-1-1,1 1,-1-1,-17-14,12 10,-40-44,29 29,-30-26,22 22,21 21,1-1,0 0,-1 1,0 0,0-1,0 2,0-1,0 0,0 1,-1 0,1 0,-1 0,0 0,-8-1,-21 0,0 2,-45 3,14 0,33 0,-53 10,54-7,-56 3,7-6,-167-5,205-2,-59-15,67 11,1 3,-1 0,-43 0,-815 8,806 2,-104 18,-75 4,-495-26,335-2,389 2,0 2,-66 11,-103 13,110-11,0-4,-181-3,273-9,0 1,-1 0,1 1,0-1,0 1,-1-1,1 1,0 0,0 0,0 0,0 0,0 1,0-1,0 1,0 0,1 0,-1 0,1 0,-3 3,3-2,0-1,1 1,-1 0,1 0,0 0,0 1,0-1,0 0,1 0,-1 0,1 1,0-1,0 0,0 1,0-1,1 0,-1 0,1 1,1 3,-1-4,0 0,0 0,0 0,0 0,0 0,1 0,-1 0,1-1,0 1,0-1,0 1,0-1,0 0,1 0,-1 0,1 0,-1 0,1-1,0 1,0-1,-1 0,5 2,5 0,0-1,0 0,0 0,20-1,29 4,109 24,-129-22,1-3,0-1,79-5,-28-1,1700 3,-1772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6:41.2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424 348,'2763'0,"-2549"15,-109-5,-247-10,-599-12,-37-1,5 37,504 1,201-14,-125 34,181-41,0-1,0 0,0 0,-1-2,1 1,0-2,-1 0,1 0,-1-1,1 0,-23-7,-81-9,37 7,11 1,87 11,4-1,1 2,25 6,299 107,-199-63,599 176,-508-171,290 30,282-48,-736-40,64-2,-120-3,-19 5,-1 0,0 0,0 0,0-1,0 1,0 0,0 0,0 0,0 0,1 0,-1-1,0 1,0 0,0 0,0 0,0 0,0 0,0-1,0 1,0 0,0 0,0 0,0 0,0-1,0 1,0 0,0 0,0 0,0 0,0-1,-1 1,1 0,0 0,0 0,0 0,0 0,0 0,0-1,0 1,0 0,-1 0,1 0,0 0,0 0,0 0,0 0,0 0,-1 0,1 0,0-1,0 1,0 0,-41-13,-52-3,-111-5,-94 11,224 9,-495 0,-25-1,487-3,0-5,1-5,-111-30,71 4,-221-92,252 90,69 27,0-2,-76-42,119 59,1-1,-1 0,1 0,0 0,-1 0,1 0,0 0,0 0,0-1,1 1,-1-1,1 1,-1-1,1 0,-2-5,3 7,0-1,0 1,0-1,0 1,0-1,0 1,0-1,0 1,1-1,-1 1,1-1,-1 1,1 0,-1-1,1 1,0 0,0-1,0 1,0 0,0 0,0 0,0 0,0 0,0 0,0 0,1 0,-1 0,0 0,1 1,-1-1,0 0,3 0,26-10,0 1,0 1,57-8,101-2,-122 14,118-7,64-5,396-49,-554 53,153-45,80-48,-235 76,-39 13,-18 8,0-2,-1-1,45-25,-74 37,-1 0,1 0,-1-1,1 1,-1 0,0 0,1-1,-1 1,1 0,-1-1,0 1,1 0,-1-1,0 1,1 0,-1-1,0 1,0-1,0 1,1-1,-1 1,0 0,0-1,0 1,0-1,-9-5,-22 4,-62 5,-120 21,148-15,-851 148,840-140,-1-2,0-4,-147 2,198-14,0-1,0-1,-31-9,22 7,0 0,0 2,-1 2,-46 4,5-1,53-2,-32 1,40-3,15 1,5-2,51-15,1 3,62-10,657-39,-565 54,201-3,440 13,-844 0,0 0,1 0,-1 1,0 0,0 0,0 1,0 0,0 0,0 0,-1 1,1 0,-1 0,0 1,0 0,0 0,0 0,0 1,8 9,4 9,26 26,-40-46,0 0,0-1,0 0,0 1,0-1,0-1,1 1,-1 0,0-1,1 0,7 1,-6-1,-1 0,1 0,-1 0,0 1,9 4,-12-4,0-1,0 0,0 1,0-1,-1 1,1 0,-1 0,1 0,-1-1,0 1,0 0,0 1,0-1,0 0,0 0,0 0,-1 1,1 1,2 18,-1 1,0-1,-2 0,-3 25,0 4,1-13,-10 49,6-49,2-15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3T13:16:45.7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1 127,'2374'-15,"-1468"10,82-2,-58-42,122-2,824 54,-1787 1,1 5,134 31,-30-4,-6-21,1 1,340 68,-422-72,196-5,-283-7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13:17:00.150"/>
    </inkml:context>
    <inkml:brush xml:id="br0">
      <inkml:brushProperty name="width" value="0.05" units="cm"/>
      <inkml:brushProperty name="height" value="0.05" units="cm"/>
      <inkml:brushProperty name="color" value="#E71224"/>
    </inkml:brush>
  </inkml:definitions>
  <inkml:trace contextRef="#ctx0" brushRef="#br0">77 700 24575,'5'-1'0,"0"-1"0,0 1 0,0-1 0,0 0 0,-1-1 0,1 1 0,-1-1 0,1 1 0,-1-1 0,0-1 0,7-6 0,2 0 0,163-136 0,39-27 0,-191 153 0,35-35 0,-4 2 0,-10 13 0,-11 9 0,67-46 0,-88 68 0,0 2 0,1 0 0,0 0 0,1 1 0,-1 1 0,1 0 0,0 1 0,0 1 0,19-2 0,196 4 0,-109 3 0,55-3 0,212 3 0,-330 1 0,-1 3 0,1 3 0,107 30 0,-25 6 0,-97-30 0,0 2 0,41 23 0,-65-31 0,204 96 0,-86-42 0,-126-57 0,-1 0 0,0 1 0,0 0 0,0 0 0,-1 1 0,0 1 0,13 15 0,-11-12 0,0-1 0,0 0 0,24 17 0,-21-18 0,0 1 0,14 14 0,-14-11 0,-10-11 0,0 2 0,-1-1 0,1 0 0,-1 1 0,0-1 0,0 1 0,0 0 0,-1 0 0,1 0 0,1 9 0,0 1 0,-1 1 0,2 21 0,5 26 0,-4-37 0,-1 1 0,-2 0 0,0 0 0,-2 0 0,-1 0 0,-1 0 0,-7 44 0,6-64 0,0 1 0,-1-1 0,0 0 0,0 0 0,-1-1 0,1 1 0,-1-1 0,-1 0 0,1 0 0,-1 0 0,0 0 0,-1-1 0,-8 8 0,-10 4 0,-1 0 0,-32 16 0,-8 7 0,-43 27 0,-138 63 0,165-90 0,67-34 0,-2 0 0,1-1 0,-1 0 0,1-1 0,-1-1 0,0-1 0,-28 2 0,30-2 0,0 1 0,1 1 0,-1 0 0,1 1 0,0 0 0,-20 11 0,15-6 0,-1-2 0,-21 7 0,-160 35 0,75-21 0,88-21 0,0-1 0,-68 2 0,-77-11 0,60 0 0,11 3 0,-136-3 0,205-1 0,-1-2 0,0-2 0,-69-20 0,-132-48 0,87 18 0,136 51 0,0-1 0,1-1 0,0-1 0,1-1 0,0 0 0,0-2 0,1 0 0,1-1 0,0-1 0,1 0 0,0-1 0,-19-25 0,11 9 0,9 14 0,0-1 0,2-1 0,0 0 0,2-1 0,0 0 0,-15-39 0,4 0 0,16 45 0,0 0 0,1 0 0,1-1 0,0 0 0,-3-29 0,5 1 0,5-64 0,-3 105-59,1-1 0,-1 1-1,0 0 1,1 0-1,0-1 1,-1 1 0,1 0-1,0 0 1,0 0 0,0 0-1,0 0 1,1 0 0,-1 0-1,0 0 1,1 0-1,-1 1 1,1-1 0,0 0-1,0 1 1,-1-1 0,1 1-1,3-2 1,11-3-6767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AB42F-3DB4-30E4-B2AE-FB605CFC48E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9EE1914-9B68-B4D9-561D-89E74F6C8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6F560-57A0-89F3-C89B-FE278AE58859}"/>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1829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3BE2-B8DC-AD43-FDE3-D2CD3C23CA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F7C3F1-5117-B42B-6219-D7FEABC3002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3957B-181D-D7BD-107A-B66531849306}"/>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3480D280-68CC-6B4C-CAFD-EDB295858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1E09F-0759-16C9-4FB7-D15297F73F43}"/>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447408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41AA0D-E05A-1ABE-3146-D12178C2A13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C4A98802-E192-E740-C9AD-013E6D5C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22C95E-CBAE-8B6C-3275-B73D44B12B9F}"/>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7620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D5F4E-8BEE-2F73-2779-C894A7551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80D56-A2B8-6870-1A3F-7D1A5CF750B5}"/>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30237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AA0BAD-B328-9351-B3D1-27BD64AA611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075F5F24-CC02-9C5C-7EA8-917614D3AF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53AF-D872-F755-6C4C-6EFD3AF8FBF0}"/>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61928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D0770BF-51A5-3E9A-A112-1685C7E7B6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8" name="Footer Placeholder 7">
            <a:extLst>
              <a:ext uri="{FF2B5EF4-FFF2-40B4-BE49-F238E27FC236}">
                <a16:creationId xmlns:a16="http://schemas.microsoft.com/office/drawing/2014/main" id="{12DA470F-64FD-7C1B-0958-F2D657339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2C665F-E47A-F46E-4946-2F451DC81141}"/>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2116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C2B7-CACB-50B1-1120-CA4446D3AD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59ED18-9759-6F17-DF8E-CF874EB339E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4" name="Footer Placeholder 3">
            <a:extLst>
              <a:ext uri="{FF2B5EF4-FFF2-40B4-BE49-F238E27FC236}">
                <a16:creationId xmlns:a16="http://schemas.microsoft.com/office/drawing/2014/main" id="{74942CBB-2026-44E6-A99A-1BAD7E477D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C1C965-35D7-EB07-0778-CAE9AF9E8AF7}"/>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8165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E767B-55FE-0066-718D-ED791B73AF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3" name="Footer Placeholder 2">
            <a:extLst>
              <a:ext uri="{FF2B5EF4-FFF2-40B4-BE49-F238E27FC236}">
                <a16:creationId xmlns:a16="http://schemas.microsoft.com/office/drawing/2014/main" id="{9DB42A5E-CC62-4A74-A223-9FAF9726F0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857FE4-AB3C-7B58-4420-A371ECD1C94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4275941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EA0-29EB-A30F-2317-5310D0AD4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8297AC-3D97-0151-184E-A5F9A08A61D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E7F1AA-84F1-9495-2280-BB98CD5F8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404FA-C0C8-4CE7-C16E-ED0203C22A68}"/>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7D0329-096C-EB58-3363-5A2EE1E42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091A0D-C745-0F42-6686-398251811B58}"/>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695206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5D5-9E82-CB4E-4445-43BD56367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B0C866-73E2-9FD1-4FD9-C50E6554CD7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F694D4-A718-F366-FB4C-2E6F6FD234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06E6D-C3F0-C987-9059-936807F3CEC0}"/>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3FE912-3D4C-79A7-D5CC-46406A01C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88CEF1-6C4E-416E-7719-F2EC4A0F406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706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C9CC4-9797-A7D5-2130-F72454D98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IN" dirty="0"/>
          </a:p>
        </p:txBody>
      </p:sp>
      <p:sp>
        <p:nvSpPr>
          <p:cNvPr id="4" name="Date Placeholder 3">
            <a:extLst>
              <a:ext uri="{FF2B5EF4-FFF2-40B4-BE49-F238E27FC236}">
                <a16:creationId xmlns:a16="http://schemas.microsoft.com/office/drawing/2014/main" id="{20AE806B-0B20-7838-7088-7DD5B849B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222DC64-3C45-CABF-0792-89AA3FA77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C79936-ED68-A825-3645-5C5EC1F92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379F-CF1F-40A8-987B-F4D4A63BC8F1}" type="slidenum">
              <a:rPr lang="en-IN" smtClean="0"/>
              <a:t>‹#›</a:t>
            </a:fld>
            <a:endParaRPr lang="en-IN"/>
          </a:p>
        </p:txBody>
      </p:sp>
      <p:sp>
        <p:nvSpPr>
          <p:cNvPr id="8" name="TextBox 7">
            <a:extLst>
              <a:ext uri="{FF2B5EF4-FFF2-40B4-BE49-F238E27FC236}">
                <a16:creationId xmlns:a16="http://schemas.microsoft.com/office/drawing/2014/main" id="{5F77B13D-B37D-098F-22E9-1C6B05BD806A}"/>
              </a:ext>
            </a:extLst>
          </p:cNvPr>
          <p:cNvSpPr txBox="1"/>
          <p:nvPr userDrawn="1">
            <p:extLst>
              <p:ext uri="{1162E1C5-73C7-4A58-AE30-91384D911F3F}">
                <p184:classification xmlns:p184="http://schemas.microsoft.com/office/powerpoint/2018/4/main" val="ftr"/>
              </p:ext>
            </p:extLst>
          </p:nvPr>
        </p:nvSpPr>
        <p:spPr>
          <a:xfrm>
            <a:off x="11398250" y="6705600"/>
            <a:ext cx="828675" cy="152400"/>
          </a:xfrm>
          <a:prstGeom prst="rect">
            <a:avLst/>
          </a:prstGeom>
        </p:spPr>
        <p:txBody>
          <a:bodyPr horzOverflow="overflow" lIns="0" tIns="0" rIns="0" bIns="0">
            <a:spAutoFit/>
          </a:bodyPr>
          <a:lstStyle/>
          <a:p>
            <a:pPr algn="l"/>
            <a:r>
              <a:rPr lang="en-IN" sz="1000">
                <a:solidFill>
                  <a:srgbClr val="000000"/>
                </a:solidFill>
                <a:latin typeface="Arial" panose="020B0604020202020204" pitchFamily="34" charset="0"/>
                <a:cs typeface="Arial" panose="020B0604020202020204" pitchFamily="34" charset="0"/>
              </a:rPr>
              <a:t>Confidential C</a:t>
            </a:r>
          </a:p>
        </p:txBody>
      </p:sp>
    </p:spTree>
    <p:extLst>
      <p:ext uri="{BB962C8B-B14F-4D97-AF65-F5344CB8AC3E}">
        <p14:creationId xmlns:p14="http://schemas.microsoft.com/office/powerpoint/2010/main" val="315027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10.xml"/><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16.xml"/><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20.xml"/><Relationship Id="rId4" Type="http://schemas.openxmlformats.org/officeDocument/2006/relationships/image" Target="../media/image190.png"/></Relationships>
</file>

<file path=ppt/slides/_rels/slide2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customXml" Target="../ink/ink22.xml"/><Relationship Id="rId10" Type="http://schemas.openxmlformats.org/officeDocument/2006/relationships/image" Target="../media/image250.png"/><Relationship Id="rId4" Type="http://schemas.openxmlformats.org/officeDocument/2006/relationships/image" Target="../media/image220.png"/><Relationship Id="rId9" Type="http://schemas.openxmlformats.org/officeDocument/2006/relationships/customXml" Target="../ink/ink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cloud.google.com/looker/docs/admin-panel-users-users" TargetMode="External"/><Relationship Id="rId13" Type="http://schemas.openxmlformats.org/officeDocument/2006/relationships/hyperlink" Target="https://cloud.google.com/looker/docs/presenting-content#arranging_content_on_a_board" TargetMode="External"/><Relationship Id="rId3" Type="http://schemas.openxmlformats.org/officeDocument/2006/relationships/hyperlink" Target="https://cloud.google.com/looker/docs/saving-and-editing-looks#saving_looks_from_an_explore" TargetMode="External"/><Relationship Id="rId7" Type="http://schemas.openxmlformats.org/officeDocument/2006/relationships/hyperlink" Target="https://cloud.google.com/looker/docs/admin-panel-users-roles#model_sets" TargetMode="External"/><Relationship Id="rId12" Type="http://schemas.openxmlformats.org/officeDocument/2006/relationships/hyperlink" Target="https://cloud.google.com/looker/docs/presenting-content#managing_the_access_levels_for_a_board" TargetMode="External"/><Relationship Id="rId2" Type="http://schemas.openxmlformats.org/officeDocument/2006/relationships/hyperlink" Target="https://cloud.google.com/looker/docs/viewing-dashboards" TargetMode="External"/><Relationship Id="rId1" Type="http://schemas.openxmlformats.org/officeDocument/2006/relationships/slideLayout" Target="../slideLayouts/slideLayout7.xml"/><Relationship Id="rId6" Type="http://schemas.openxmlformats.org/officeDocument/2006/relationships/hyperlink" Target="https://cloud.google.com/looker/docs/organizing-spaces#viewing_and_managing_access_for_a_space" TargetMode="External"/><Relationship Id="rId11" Type="http://schemas.openxmlformats.org/officeDocument/2006/relationships/hyperlink" Target="https://cloud.google.com/looker/docs/organizing-spaces#viewing_and_managing_access_for_a_folder" TargetMode="External"/><Relationship Id="rId5" Type="http://schemas.openxmlformats.org/officeDocument/2006/relationships/hyperlink" Target="https://cloud.google.com/looker/docs/presenting-content#board_access_levels" TargetMode="External"/><Relationship Id="rId15" Type="http://schemas.openxmlformats.org/officeDocument/2006/relationships/hyperlink" Target="https://cloud.google.com/looker/docs/presenting-content#deleting_a_board" TargetMode="External"/><Relationship Id="rId10" Type="http://schemas.openxmlformats.org/officeDocument/2006/relationships/hyperlink" Target="https://cloud.google.com/looker/docs/presenting-content#adding_a_board_to_your_list" TargetMode="External"/><Relationship Id="rId4" Type="http://schemas.openxmlformats.org/officeDocument/2006/relationships/hyperlink" Target="https://cloud.google.com/looker/docs/organizing-spaces" TargetMode="External"/><Relationship Id="rId9" Type="http://schemas.openxmlformats.org/officeDocument/2006/relationships/hyperlink" Target="https://cloud.google.com/looker/docs/admin-panel-users-groups" TargetMode="External"/><Relationship Id="rId14" Type="http://schemas.openxmlformats.org/officeDocument/2006/relationships/hyperlink" Target="https://cloud.google.com/looker/docs/presenting-content#adding_content_to_a_boar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hyperlink" Target="https://cloud.google.com/looker/docs/presenting-content#viewing_the_access_levels_for_a_boar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cloud.google.com/looker/docs/finding-content" TargetMode="External"/><Relationship Id="rId5" Type="http://schemas.openxmlformats.org/officeDocument/2006/relationships/hyperlink" Target="https://cloud.google.com/looker/docs/finding-content#boards" TargetMode="External"/><Relationship Id="rId4" Type="http://schemas.openxmlformats.org/officeDocument/2006/relationships/hyperlink" Target="https://cloud.google.com/looker/docs/presenting-content#board_access_level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cloud.google.com/looker/docs/presenting-content#managing_the_access_levels_for_a_board" TargetMode="External"/><Relationship Id="rId3" Type="http://schemas.openxmlformats.org/officeDocument/2006/relationships/image" Target="../media/image37.png"/><Relationship Id="rId7" Type="http://schemas.openxmlformats.org/officeDocument/2006/relationships/hyperlink" Target="https://cloud.google.com/looker/docs/presenting-content#adding_descriptions_to_a_board"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hyperlink" Target="https://cloud.google.com/looker/docs/presenting-content#adding_content_to_a_board" TargetMode="External"/><Relationship Id="rId5" Type="http://schemas.openxmlformats.org/officeDocument/2006/relationships/hyperlink" Target="https://cloud.google.com/looker/docs/presenting-content#adding_sections_to_a_board" TargetMode="External"/><Relationship Id="rId4" Type="http://schemas.openxmlformats.org/officeDocument/2006/relationships/hyperlink" Target="https://cloud.google.com/looker/docs/presenting-content#arranging_content_on_a_board"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cloud.google.com/looker/docs/presenting-content#reordering_sections_on_a_board" TargetMode="External"/><Relationship Id="rId3" Type="http://schemas.openxmlformats.org/officeDocument/2006/relationships/image" Target="../media/image39.png"/><Relationship Id="rId7" Type="http://schemas.openxmlformats.org/officeDocument/2006/relationships/hyperlink" Target="https://cloud.google.com/looker/docs/presenting-content#adding_sections_to_a_board"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hyperlink" Target="https://cloud.google.com/looker/docs/presenting-content#adding_content_to_a_board" TargetMode="External"/><Relationship Id="rId5" Type="http://schemas.openxmlformats.org/officeDocument/2006/relationships/hyperlink" Target="https://cloud.google.com/looker/docs/presenting-content#board_access_levels" TargetMode="External"/><Relationship Id="rId4" Type="http://schemas.openxmlformats.org/officeDocument/2006/relationships/hyperlink" Target="https://cloud.google.com/looker/docs/finding-content"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cloud.google.com/looker/docs/presenting-content#adding_content_to_a_board" TargetMode="External"/><Relationship Id="rId3" Type="http://schemas.openxmlformats.org/officeDocument/2006/relationships/image" Target="../media/image41.png"/><Relationship Id="rId7" Type="http://schemas.openxmlformats.org/officeDocument/2006/relationships/hyperlink" Target="https://cloud.google.com/looker/docs/presenting-content#moving_content_between_the_sections_of_a_board" TargetMode="Externa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hyperlink" Target="https://cloud.google.com/looker/docs/presenting-content#moving_content_within_sections_on_a_board" TargetMode="External"/><Relationship Id="rId5" Type="http://schemas.openxmlformats.org/officeDocument/2006/relationships/hyperlink" Target="https://cloud.google.com/looker/docs/presenting-content#removing_sections_from_a_board" TargetMode="Externa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hyperlink" Target="https://cloud.google.com/looker/docs/organizing-spaces" TargetMode="External"/><Relationship Id="rId4" Type="http://schemas.openxmlformats.org/officeDocument/2006/relationships/hyperlink" Target="https://cloud.google.com/looker/docs/presenting-content#adding_content_to_a_board" TargetMode="Externa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hyperlink" Target="https://mode.com/sql-tutorial/sql-pivot-table#pivoting-rows-to-columns"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90.png"/></Relationships>
</file>

<file path=ppt/slides/_rels/slide30.xml.rels><?xml version="1.0" encoding="UTF-8" standalone="yes"?>
<Relationships xmlns="http://schemas.openxmlformats.org/package/2006/relationships"><Relationship Id="rId3" Type="http://schemas.openxmlformats.org/officeDocument/2006/relationships/hyperlink" Target="https://cloud.google.com/looker/docs/presenting-content#adding_a_description_for_the_entire_board" TargetMode="External"/><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hyperlink" Target="https://cloud.google.com/looker/docs/presenting-content#adding_descriptions_to_the_sections_of_a_board" TargetMode="External"/><Relationship Id="rId4" Type="http://schemas.openxmlformats.org/officeDocument/2006/relationships/hyperlink" Target="https://cloud.google.com/looker/docs/finding-content#viewing_all_board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8" Type="http://schemas.openxmlformats.org/officeDocument/2006/relationships/hyperlink" Target="https://cloud.google.com/looker/docs/presenting-content#adding_from_a_folder" TargetMode="External"/><Relationship Id="rId3" Type="http://schemas.openxmlformats.org/officeDocument/2006/relationships/hyperlink" Target="https://cloud.google.com/looker/docs/presenting-content#board_access_levels" TargetMode="External"/><Relationship Id="rId7" Type="http://schemas.openxmlformats.org/officeDocument/2006/relationships/hyperlink" Target="https://cloud.google.com/looker/docs/presenting-content#adding_from_a_board" TargetMode="External"/><Relationship Id="rId2" Type="http://schemas.openxmlformats.org/officeDocument/2006/relationships/hyperlink" Target="https://cloud.google.com/looker/docs/presenting-content#creating_a_board" TargetMode="External"/><Relationship Id="rId1" Type="http://schemas.openxmlformats.org/officeDocument/2006/relationships/slideLayout" Target="../slideLayouts/slideLayout7.xml"/><Relationship Id="rId6" Type="http://schemas.openxmlformats.org/officeDocument/2006/relationships/hyperlink" Target="https://cloud.google.com/looker/docs/presenting-content#adding_with_the_add_to_boards_icon" TargetMode="External"/><Relationship Id="rId11" Type="http://schemas.openxmlformats.org/officeDocument/2006/relationships/image" Target="../media/image52.png"/><Relationship Id="rId5" Type="http://schemas.openxmlformats.org/officeDocument/2006/relationships/hyperlink" Target="https://cloud.google.com/looker/docs/organizing-spaces#viewing_and_managing_access_for_a_folder" TargetMode="External"/><Relationship Id="rId10" Type="http://schemas.openxmlformats.org/officeDocument/2006/relationships/hyperlink" Target="https://cloud.google.com/looker/docs/building-lookml-dashboards" TargetMode="External"/><Relationship Id="rId4" Type="http://schemas.openxmlformats.org/officeDocument/2006/relationships/hyperlink" Target="https://cloud.google.com/looker/docs/presenting-content#removing_content_from_a_board" TargetMode="External"/><Relationship Id="rId9" Type="http://schemas.openxmlformats.org/officeDocument/2006/relationships/hyperlink" Target="https://cloud.google.com/looker/docs/presenting-content#pinning_from_a_look_or_dashboar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hyperlink" Target="https://cloud.google.com/looker/docs/organizing-spac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loud.google.com/looker/docs/presenting-content#adding_with_the_add_to_boards_icon" TargetMode="External"/><Relationship Id="rId2" Type="http://schemas.openxmlformats.org/officeDocument/2006/relationships/hyperlink" Target="https://cloud.google.com/looker/docs/viewing-dashboards#anatomy_of_a_dashboard_(beta)" TargetMode="Externa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hyperlink" Target="https://cloud.google.com/looker/docs/viewing-dashboards#temporarily_changing_filter_values_on_dashboard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cloud.google.com/looker/docs/presenting-content#removing_sections_from_a_board" TargetMode="External"/><Relationship Id="rId7" Type="http://schemas.openxmlformats.org/officeDocument/2006/relationships/image" Target="../media/image62.png"/><Relationship Id="rId2" Type="http://schemas.openxmlformats.org/officeDocument/2006/relationships/hyperlink" Target="https://cloud.google.com/looker/docs/viewing-dashboards" TargetMode="External"/><Relationship Id="rId1" Type="http://schemas.openxmlformats.org/officeDocument/2006/relationships/slideLayout" Target="../slideLayouts/slideLayout7.xml"/><Relationship Id="rId6" Type="http://schemas.openxmlformats.org/officeDocument/2006/relationships/hyperlink" Target="https://cloud.google.com/looker/docs/presenting-content#board_access_levels" TargetMode="External"/><Relationship Id="rId5" Type="http://schemas.openxmlformats.org/officeDocument/2006/relationships/hyperlink" Target="https://cloud.google.com/looker/docs/presenting-content#sending_an_email_notification" TargetMode="External"/><Relationship Id="rId4" Type="http://schemas.openxmlformats.org/officeDocument/2006/relationships/hyperlink" Target="https://cloud.google.com/looker/docs/presenting-content#sharing_a_link_to_a_boar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loud.google.com/looker/docs/presenting-content#adding_a_board_to_your_list" TargetMode="External"/><Relationship Id="rId2" Type="http://schemas.openxmlformats.org/officeDocument/2006/relationships/hyperlink" Target="https://cloud.google.com/looker/docs/presenting-content#managing_the_access_levels_for_a_board" TargetMode="Externa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cloud.google.com/looker/docs/organizing-spaces" TargetMode="External"/><Relationship Id="rId4" Type="http://schemas.openxmlformats.org/officeDocument/2006/relationships/hyperlink" Target="https://cloud.google.com/looker/docs/presenting-content#board_access_level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cloud.google.com/looker/docs/sql-runner-create-queries-and-explores#writing_a_sql_query_from_scratch" TargetMode="External"/><Relationship Id="rId3" Type="http://schemas.openxmlformats.org/officeDocument/2006/relationships/hyperlink" Target="https://cloud.google.com/looker/docs/sql-runner-create-queries-and-explores#creating_an_on-the-fly_explore" TargetMode="External"/><Relationship Id="rId7" Type="http://schemas.openxmlformats.org/officeDocument/2006/relationships/hyperlink" Target="https://cloud.google.com/looker/docs/sql-runner-manage-db" TargetMode="External"/><Relationship Id="rId12" Type="http://schemas.openxmlformats.org/officeDocument/2006/relationships/image" Target="../media/image65.png"/><Relationship Id="rId2" Type="http://schemas.openxmlformats.org/officeDocument/2006/relationships/hyperlink" Target="https://cloud.google.com/looker/docs/sql-runner-create-queries-and-explores#running_queries_in_sql_runner" TargetMode="External"/><Relationship Id="rId1" Type="http://schemas.openxmlformats.org/officeDocument/2006/relationships/slideLayout" Target="../slideLayouts/slideLayout7.xml"/><Relationship Id="rId6" Type="http://schemas.openxmlformats.org/officeDocument/2006/relationships/hyperlink" Target="https://cloud.google.com/looker/docs/sql-runner-create-derived-tables" TargetMode="External"/><Relationship Id="rId11" Type="http://schemas.openxmlformats.org/officeDocument/2006/relationships/hyperlink" Target="https://cloud.google.com/looker/docs/sql-runner-create-queries-and-explores#sql_runner_history" TargetMode="External"/><Relationship Id="rId5" Type="http://schemas.openxmlformats.org/officeDocument/2006/relationships/hyperlink" Target="https://cloud.google.com/looker/docs/sql-runner-basics" TargetMode="External"/><Relationship Id="rId10" Type="http://schemas.openxmlformats.org/officeDocument/2006/relationships/hyperlink" Target="https://cloud.google.com/looker/docs/sql-runner-create-queries-and-explores#running_a_query_against_a_lookml_model" TargetMode="External"/><Relationship Id="rId4" Type="http://schemas.openxmlformats.org/officeDocument/2006/relationships/hyperlink" Target="https://cloud.google.com/looker/docs/sql-runner-create-queries-and-explores#debugging_using_sql_runner" TargetMode="External"/><Relationship Id="rId9" Type="http://schemas.openxmlformats.org/officeDocument/2006/relationships/hyperlink" Target="https://cloud.google.com/looker/docs/sql-runner-create-queries-and-explores#using_an_explore_to_create_a_sql_query" TargetMode="Externa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hyperlink" Target="https://mode.com/sql-tutorial/sql-pivot-table#pivoting-columns-to-rows"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1.png"/></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cloud.google.com/looker/docs/sql-runner-create-queries-and-explores#downloading_results" TargetMode="External"/><Relationship Id="rId7" Type="http://schemas.openxmlformats.org/officeDocument/2006/relationships/hyperlink" Target="https://cloud.google.com/looker/docs/sql-runner-create-queries-and-explores#sql_runner_error_highlighting" TargetMode="External"/><Relationship Id="rId2" Type="http://schemas.openxmlformats.org/officeDocument/2006/relationships/hyperlink" Target="https://cloud.google.com/looker/docs/downloading#streaming_query_results" TargetMode="External"/><Relationship Id="rId1" Type="http://schemas.openxmlformats.org/officeDocument/2006/relationships/slideLayout" Target="../slideLayouts/slideLayout7.xml"/><Relationship Id="rId6" Type="http://schemas.openxmlformats.org/officeDocument/2006/relationships/hyperlink" Target="https://cloud.google.com/looker/docs/sql-runner-create-queries-and-explores#sharing_queries" TargetMode="External"/><Relationship Id="rId5" Type="http://schemas.openxmlformats.org/officeDocument/2006/relationships/hyperlink" Target="https://cloud.google.com/looker/docs/sql-runner-create-queries-and-explores#getting_the_lookml_for_a_derived_table" TargetMode="External"/><Relationship Id="rId4" Type="http://schemas.openxmlformats.org/officeDocument/2006/relationships/hyperlink" Target="https://cloud.google.com/looker/docs/sql-runner-create-queries-and-explores#adding_to_a_lookml_projec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loud.google.com/looker/docs/sql-runner-create-queries-and-explores#exploring_from_sql_runner_query_results" TargetMode="External"/><Relationship Id="rId2" Type="http://schemas.openxmlformats.org/officeDocument/2006/relationships/hyperlink" Target="https://cloud.google.com/looker/docs/admin-panel-general-labs#sql_runner_vis"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looker/docs/sql-runner-create-queries-and-explores#exploring_from_sql_runner_query_results" TargetMode="External"/><Relationship Id="rId2" Type="http://schemas.openxmlformats.org/officeDocument/2006/relationships/hyperlink" Target="https://cloud.google.com/looker/docs/sql-runner-create-queries-and-explores#downloading_results" TargetMode="Externa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hyperlink" Target="https://cloud.google.com/looker/docs/sql-runner-create-queries-and-explores#sql_runner_error_highlighting"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looker/docs/sql-runner-create-derived-tables#adding_a_sql_runner_query_to_a_lookml_project" TargetMode="External"/><Relationship Id="rId2" Type="http://schemas.openxmlformats.org/officeDocument/2006/relationships/hyperlink" Target="https://cloud.google.com/looker/docs/sql-runner-create-queries-and-explores#sharing_queries"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cloud.google.com/looker/docs/table-options#freeze" TargetMode="External"/><Relationship Id="rId7" Type="http://schemas.openxmlformats.org/officeDocument/2006/relationships/hyperlink" Target="https://cloud.google.com/looker/docs/table-options#manually_resizing_columns" TargetMode="External"/><Relationship Id="rId2" Type="http://schemas.openxmlformats.org/officeDocument/2006/relationships/hyperlink" Target="https://cloud.google.com/looker/docs/admin-panel-general-labs#sql_runner_vis" TargetMode="External"/><Relationship Id="rId1" Type="http://schemas.openxmlformats.org/officeDocument/2006/relationships/slideLayout" Target="../slideLayouts/slideLayout7.xml"/><Relationship Id="rId6" Type="http://schemas.openxmlformats.org/officeDocument/2006/relationships/hyperlink" Target="https://cloud.google.com/looker/docs/table-options#manually_moving_and_pinning_columns" TargetMode="External"/><Relationship Id="rId5" Type="http://schemas.openxmlformats.org/officeDocument/2006/relationships/hyperlink" Target="https://cloud.google.com/looker/docs/table-options#reset_all_column_widths" TargetMode="External"/><Relationship Id="rId4" Type="http://schemas.openxmlformats.org/officeDocument/2006/relationships/hyperlink" Target="https://cloud.google.com/looker/docs/table-options#autosize_all_column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cloud.google.com/looker/docs/db-config-amazon-redshift" TargetMode="External"/><Relationship Id="rId13" Type="http://schemas.openxmlformats.org/officeDocument/2006/relationships/hyperlink" Target="https://cloud.google.com/looker/docs/admin-panel-database-connections#editing_connections" TargetMode="External"/><Relationship Id="rId3" Type="http://schemas.openxmlformats.org/officeDocument/2006/relationships/image" Target="../media/image72.png"/><Relationship Id="rId7" Type="http://schemas.openxmlformats.org/officeDocument/2006/relationships/hyperlink" Target="https://cloud.google.com/looker/docs/db-config-snowflake" TargetMode="External"/><Relationship Id="rId12" Type="http://schemas.openxmlformats.org/officeDocument/2006/relationships/hyperlink" Target="https://cloud.google.com/looker/docs/connecting-to-your-db#creating_a_new_database_connection" TargetMode="External"/><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hyperlink" Target="https://cloud.google.com/looker/docs/db-config-mysql-on-amazon-rds" TargetMode="External"/><Relationship Id="rId11" Type="http://schemas.openxmlformats.org/officeDocument/2006/relationships/hyperlink" Target="https://cloud.google.com/looker/docs/connecting-to-your-db#cost_estimate" TargetMode="External"/><Relationship Id="rId5" Type="http://schemas.openxmlformats.org/officeDocument/2006/relationships/hyperlink" Target="https://cloud.google.com/looker/docs/db-config-mysql-mariadb-singlestore" TargetMode="External"/><Relationship Id="rId10" Type="http://schemas.openxmlformats.org/officeDocument/2006/relationships/hyperlink" Target="https://cloud.google.com/looker/docs/db-config-postgresql" TargetMode="External"/><Relationship Id="rId4" Type="http://schemas.openxmlformats.org/officeDocument/2006/relationships/hyperlink" Target="https://cloud.google.com/looker/docs/db-config-google-bigquery" TargetMode="External"/><Relationship Id="rId9" Type="http://schemas.openxmlformats.org/officeDocument/2006/relationships/hyperlink" Target="https://cloud.google.com/looker/docs/db-config-amazon-aurora-mysql" TargetMode="External"/><Relationship Id="rId14" Type="http://schemas.openxmlformats.org/officeDocument/2006/relationships/hyperlink" Target="https://cloud.google.com/looker/docs/admin-panel-database-connections"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cloud.google.com/looker/docs/custom-fields#using_the_custom_fields_section" TargetMode="External"/><Relationship Id="rId3" Type="http://schemas.openxmlformats.org/officeDocument/2006/relationships/image" Target="../media/image74.png"/><Relationship Id="rId7" Type="http://schemas.openxmlformats.org/officeDocument/2006/relationships/hyperlink" Target="https://cloud.google.com/looker/docs/custom-fields#creating_a_custom_dimension_using_a_looker_expression" TargetMode="External"/><Relationship Id="rId12" Type="http://schemas.openxmlformats.org/officeDocument/2006/relationships/hyperlink" Target="https://cloud.google.com/looker/docs/custom-fields#using_the_dimensions_gear_menu" TargetMode="External"/><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hyperlink" Target="https://cloud.google.com/looker/docs/custom-fields" TargetMode="External"/><Relationship Id="rId11" Type="http://schemas.openxmlformats.org/officeDocument/2006/relationships/hyperlink" Target="https://cloud.google.com/looker/docs/custom-fields#creating_a_filtered_custom_measure_from_another_measure" TargetMode="External"/><Relationship Id="rId5" Type="http://schemas.openxmlformats.org/officeDocument/2006/relationships/hyperlink" Target="https://cloud.google.com/looker/docs/sql-runner-create-queries-and-explores#creating_visualizations_with_sql_runner" TargetMode="External"/><Relationship Id="rId10" Type="http://schemas.openxmlformats.org/officeDocument/2006/relationships/hyperlink" Target="https://cloud.google.com/looker/docs/creating-and-editing-explores#three-dot_more_menu" TargetMode="External"/><Relationship Id="rId4" Type="http://schemas.openxmlformats.org/officeDocument/2006/relationships/hyperlink" Target="https://cloud.google.com/looker/docs/admin-panel-general-labs#sql_runner_vis" TargetMode="External"/><Relationship Id="rId9" Type="http://schemas.openxmlformats.org/officeDocument/2006/relationships/hyperlink" Target="https://cloud.google.com/looker/docs/table-calculation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loud.google.com/looker/docs/generating-a-mode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hyperlink" Target="https://cloud.google.com/looker/docs/sql-runner-create-queries-and-explores#sql_runner_error_highlighting"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loud.google.com/looker/docs/creating-and-editing-explores#three-dot_more_menu" TargetMode="External"/><Relationship Id="rId3" Type="http://schemas.openxmlformats.org/officeDocument/2006/relationships/hyperlink" Target="https://cloud.google.com/looker/docs/functions-and-operators" TargetMode="External"/><Relationship Id="rId7" Type="http://schemas.openxmlformats.org/officeDocument/2006/relationships/hyperlink" Target="https://cloud.google.com/looker/docs/custom-fields#editing_a_custom_field" TargetMode="External"/><Relationship Id="rId2" Type="http://schemas.openxmlformats.org/officeDocument/2006/relationships/hyperlink" Target="https://cloud.google.com/looker/docs/creating-looker-expressions" TargetMode="External"/><Relationship Id="rId1" Type="http://schemas.openxmlformats.org/officeDocument/2006/relationships/slideLayout" Target="../slideLayouts/slideLayout7.xml"/><Relationship Id="rId6" Type="http://schemas.openxmlformats.org/officeDocument/2006/relationships/hyperlink" Target="https://cloud.google.com/looker/docs/filtering-and-limiting" TargetMode="External"/><Relationship Id="rId5" Type="http://schemas.openxmlformats.org/officeDocument/2006/relationships/hyperlink" Target="https://cloud.google.com/looker/docs/creating-and-editing-explores#field-specific_information_and_actions" TargetMode="External"/><Relationship Id="rId4" Type="http://schemas.openxmlformats.org/officeDocument/2006/relationships/hyperlink" Target="https://cloud.google.com/looker/docs/creating-looker-expressions#seeing_all_suggestion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30.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hyperlink" Target="https://cloud.google.com/looker/docs/reference/param-measure-types#string" TargetMode="External"/><Relationship Id="rId3" Type="http://schemas.openxmlformats.org/officeDocument/2006/relationships/hyperlink" Target="https://cloud.google.com/looker/docs/custom-fields#using_the_custom_fields_section" TargetMode="External"/><Relationship Id="rId7" Type="http://schemas.openxmlformats.org/officeDocument/2006/relationships/hyperlink" Target="https://cloud.google.com/looker/docs/custom-fields#editing_a_custom_field" TargetMode="External"/><Relationship Id="rId12" Type="http://schemas.openxmlformats.org/officeDocument/2006/relationships/hyperlink" Target="https://cloud.google.com/looker/docs/reference/param-dimension-filter-parameter-types#number" TargetMode="External"/><Relationship Id="rId2" Type="http://schemas.openxmlformats.org/officeDocument/2006/relationships/hyperlink" Target="https://cloud.google.com/looker/docs/creating-and-editing-explores#three-dot_more_menu" TargetMode="External"/><Relationship Id="rId1" Type="http://schemas.openxmlformats.org/officeDocument/2006/relationships/slideLayout" Target="../slideLayouts/slideLayout7.xml"/><Relationship Id="rId6" Type="http://schemas.openxmlformats.org/officeDocument/2006/relationships/hyperlink" Target="https://cloud.google.com/looker/docs/filtering-and-limiting" TargetMode="External"/><Relationship Id="rId11" Type="http://schemas.openxmlformats.org/officeDocument/2006/relationships/hyperlink" Target="https://cloud.google.com/looker/docs/reference/param-measure-types#yesno" TargetMode="External"/><Relationship Id="rId5" Type="http://schemas.openxmlformats.org/officeDocument/2006/relationships/hyperlink" Target="https://cloud.google.com/looker/docs/creating-and-editing-explores#field-specific_information_and_actions" TargetMode="External"/><Relationship Id="rId10" Type="http://schemas.openxmlformats.org/officeDocument/2006/relationships/hyperlink" Target="https://cloud.google.com/looker/docs/reference/param-measure-types#date" TargetMode="External"/><Relationship Id="rId4" Type="http://schemas.openxmlformats.org/officeDocument/2006/relationships/hyperlink" Target="https://cloud.google.com/looker/docs/custom-fields#custom_field_types_for_dimensions" TargetMode="External"/><Relationship Id="rId9" Type="http://schemas.openxmlformats.org/officeDocument/2006/relationships/hyperlink" Target="https://cloud.google.com/looker/docs/reference/param-measure-types#list" TargetMode="External"/></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7" name="Rectangle 20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ight Triangle 2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7CB50-0D92-D3BA-FB32-BF072326FDAF}"/>
              </a:ext>
            </a:extLst>
          </p:cNvPr>
          <p:cNvSpPr txBox="1"/>
          <p:nvPr/>
        </p:nvSpPr>
        <p:spPr>
          <a:xfrm>
            <a:off x="1289304" y="3220872"/>
            <a:ext cx="8921672" cy="192143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b="1" dirty="0">
              <a:latin typeface="+mj-lt"/>
              <a:ea typeface="+mj-ea"/>
              <a:cs typeface="+mj-cs"/>
            </a:endParaRPr>
          </a:p>
        </p:txBody>
      </p:sp>
      <p:pic>
        <p:nvPicPr>
          <p:cNvPr id="3" name="Picture 2" descr="A logo with a black background&#10;&#10;Description automatically generated">
            <a:extLst>
              <a:ext uri="{FF2B5EF4-FFF2-40B4-BE49-F238E27FC236}">
                <a16:creationId xmlns:a16="http://schemas.microsoft.com/office/drawing/2014/main" id="{44618ACE-2CB6-CE46-F856-66033484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870" y="-80575"/>
            <a:ext cx="1845127" cy="1915336"/>
          </a:xfrm>
          <a:prstGeom prst="rect">
            <a:avLst/>
          </a:prstGeom>
        </p:spPr>
      </p:pic>
      <p:pic>
        <p:nvPicPr>
          <p:cNvPr id="9" name="Picture 8" descr="A close up of a logo">
            <a:extLst>
              <a:ext uri="{FF2B5EF4-FFF2-40B4-BE49-F238E27FC236}">
                <a16:creationId xmlns:a16="http://schemas.microsoft.com/office/drawing/2014/main" id="{89BF4884-0585-0F1F-3FD7-C8331D60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22" y="3313008"/>
            <a:ext cx="3809222" cy="2199824"/>
          </a:xfrm>
          <a:prstGeom prst="rect">
            <a:avLst/>
          </a:prstGeom>
        </p:spPr>
      </p:pic>
      <p:pic>
        <p:nvPicPr>
          <p:cNvPr id="4" name="Picture 3" descr="A black background with circles&#10;&#10;Description automatically generated">
            <a:extLst>
              <a:ext uri="{FF2B5EF4-FFF2-40B4-BE49-F238E27FC236}">
                <a16:creationId xmlns:a16="http://schemas.microsoft.com/office/drawing/2014/main" id="{7AF99015-A782-E8CD-B485-F5EAAB059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018" y="3710694"/>
            <a:ext cx="6096000" cy="1619250"/>
          </a:xfrm>
          <a:prstGeom prst="rect">
            <a:avLst/>
          </a:prstGeom>
        </p:spPr>
      </p:pic>
      <p:sp>
        <p:nvSpPr>
          <p:cNvPr id="6" name="TextBox 5">
            <a:extLst>
              <a:ext uri="{FF2B5EF4-FFF2-40B4-BE49-F238E27FC236}">
                <a16:creationId xmlns:a16="http://schemas.microsoft.com/office/drawing/2014/main" id="{38D663E1-F39D-79DE-135E-1373AAA53DC7}"/>
              </a:ext>
            </a:extLst>
          </p:cNvPr>
          <p:cNvSpPr txBox="1"/>
          <p:nvPr/>
        </p:nvSpPr>
        <p:spPr>
          <a:xfrm flipH="1">
            <a:off x="722456" y="1709566"/>
            <a:ext cx="12679779" cy="769441"/>
          </a:xfrm>
          <a:prstGeom prst="rect">
            <a:avLst/>
          </a:prstGeom>
          <a:noFill/>
        </p:spPr>
        <p:txBody>
          <a:bodyPr wrap="square" rtlCol="0">
            <a:spAutoFit/>
          </a:bodyPr>
          <a:lstStyle/>
          <a:p>
            <a:r>
              <a:rPr lang="en-IN" sz="4400" b="1" dirty="0">
                <a:solidFill>
                  <a:schemeClr val="accent1">
                    <a:lumMod val="75000"/>
                  </a:schemeClr>
                </a:solidFill>
                <a:latin typeface="Rockwell" panose="02060603020205020403" pitchFamily="18" charset="0"/>
              </a:rPr>
              <a:t>LOOKER TRAINING FOR BEGINNERS</a:t>
            </a:r>
          </a:p>
        </p:txBody>
      </p:sp>
      <p:sp>
        <p:nvSpPr>
          <p:cNvPr id="7" name="TextBox 6">
            <a:extLst>
              <a:ext uri="{FF2B5EF4-FFF2-40B4-BE49-F238E27FC236}">
                <a16:creationId xmlns:a16="http://schemas.microsoft.com/office/drawing/2014/main" id="{29FDC015-1960-C006-89BE-D3FC83D44445}"/>
              </a:ext>
            </a:extLst>
          </p:cNvPr>
          <p:cNvSpPr txBox="1"/>
          <p:nvPr/>
        </p:nvSpPr>
        <p:spPr>
          <a:xfrm>
            <a:off x="4105835" y="2595743"/>
            <a:ext cx="7055224" cy="523220"/>
          </a:xfrm>
          <a:prstGeom prst="rect">
            <a:avLst/>
          </a:prstGeom>
          <a:noFill/>
        </p:spPr>
        <p:txBody>
          <a:bodyPr wrap="square" rtlCol="0">
            <a:spAutoFit/>
          </a:bodyPr>
          <a:lstStyle/>
          <a:p>
            <a:r>
              <a:rPr lang="en-IN" sz="2800" b="1" dirty="0">
                <a:latin typeface="NouvelR" pitchFamily="2" charset="0"/>
              </a:rPr>
              <a:t>By Devarajan Palaniappan (DATA POLE)</a:t>
            </a:r>
          </a:p>
        </p:txBody>
      </p:sp>
      <p:sp>
        <p:nvSpPr>
          <p:cNvPr id="2" name="TextBox 1">
            <a:extLst>
              <a:ext uri="{FF2B5EF4-FFF2-40B4-BE49-F238E27FC236}">
                <a16:creationId xmlns:a16="http://schemas.microsoft.com/office/drawing/2014/main" id="{71D7A268-F8F6-97BC-400F-02AC67A50814}"/>
              </a:ext>
            </a:extLst>
          </p:cNvPr>
          <p:cNvSpPr txBox="1"/>
          <p:nvPr/>
        </p:nvSpPr>
        <p:spPr>
          <a:xfrm>
            <a:off x="4711727" y="5604968"/>
            <a:ext cx="1984908" cy="646331"/>
          </a:xfrm>
          <a:prstGeom prst="rect">
            <a:avLst/>
          </a:prstGeom>
          <a:solidFill>
            <a:schemeClr val="accent5">
              <a:lumMod val="75000"/>
            </a:schemeClr>
          </a:solidFill>
        </p:spPr>
        <p:txBody>
          <a:bodyPr wrap="square" rtlCol="0">
            <a:spAutoFit/>
          </a:bodyPr>
          <a:lstStyle/>
          <a:p>
            <a:r>
              <a:rPr lang="en-IN" sz="3600" b="1" dirty="0">
                <a:ln>
                  <a:solidFill>
                    <a:schemeClr val="bg1"/>
                  </a:solidFill>
                </a:ln>
                <a:solidFill>
                  <a:schemeClr val="bg1"/>
                </a:solidFill>
              </a:rPr>
              <a:t>Session 3</a:t>
            </a:r>
          </a:p>
        </p:txBody>
      </p:sp>
    </p:spTree>
    <p:extLst>
      <p:ext uri="{BB962C8B-B14F-4D97-AF65-F5344CB8AC3E}">
        <p14:creationId xmlns:p14="http://schemas.microsoft.com/office/powerpoint/2010/main" val="1108333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C2D1678-2ED8-FDAC-F5A4-EB8739B0B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98" y="204843"/>
            <a:ext cx="11804403" cy="620321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E659192-EA96-8DC8-0C81-808A00CBEFDA}"/>
                  </a:ext>
                </a:extLst>
              </p14:cNvPr>
              <p14:cNvContentPartPr/>
              <p14:nvPr/>
            </p14:nvContentPartPr>
            <p14:xfrm>
              <a:off x="2258732" y="725435"/>
              <a:ext cx="1796040" cy="119160"/>
            </p14:xfrm>
          </p:contentPart>
        </mc:Choice>
        <mc:Fallback xmlns="">
          <p:pic>
            <p:nvPicPr>
              <p:cNvPr id="4" name="Ink 3">
                <a:extLst>
                  <a:ext uri="{FF2B5EF4-FFF2-40B4-BE49-F238E27FC236}">
                    <a16:creationId xmlns:a16="http://schemas.microsoft.com/office/drawing/2014/main" id="{BE659192-EA96-8DC8-0C81-808A00CBEFDA}"/>
                  </a:ext>
                </a:extLst>
              </p:cNvPr>
              <p:cNvPicPr/>
              <p:nvPr/>
            </p:nvPicPr>
            <p:blipFill>
              <a:blip r:embed="rId4"/>
              <a:stretch>
                <a:fillRect/>
              </a:stretch>
            </p:blipFill>
            <p:spPr>
              <a:xfrm>
                <a:off x="2205092" y="617435"/>
                <a:ext cx="1903680" cy="334800"/>
              </a:xfrm>
              <a:prstGeom prst="rect">
                <a:avLst/>
              </a:prstGeom>
            </p:spPr>
          </p:pic>
        </mc:Fallback>
      </mc:AlternateContent>
    </p:spTree>
    <p:extLst>
      <p:ext uri="{BB962C8B-B14F-4D97-AF65-F5344CB8AC3E}">
        <p14:creationId xmlns:p14="http://schemas.microsoft.com/office/powerpoint/2010/main" val="2997596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data overview&#10;&#10;Description automatically generated">
            <a:extLst>
              <a:ext uri="{FF2B5EF4-FFF2-40B4-BE49-F238E27FC236}">
                <a16:creationId xmlns:a16="http://schemas.microsoft.com/office/drawing/2014/main" id="{AC9BEEEB-DCD5-1895-45DD-772CEB1BE5EF}"/>
              </a:ext>
            </a:extLst>
          </p:cNvPr>
          <p:cNvPicPr>
            <a:picLocks noChangeAspect="1"/>
          </p:cNvPicPr>
          <p:nvPr/>
        </p:nvPicPr>
        <p:blipFill rotWithShape="1">
          <a:blip r:embed="rId2">
            <a:extLst>
              <a:ext uri="{28A0092B-C50C-407E-A947-70E740481C1C}">
                <a14:useLocalDpi xmlns:a14="http://schemas.microsoft.com/office/drawing/2010/main" val="0"/>
              </a:ext>
            </a:extLst>
          </a:blip>
          <a:srcRect b="15544"/>
          <a:stretch/>
        </p:blipFill>
        <p:spPr>
          <a:xfrm>
            <a:off x="283311" y="312459"/>
            <a:ext cx="11908688" cy="5657381"/>
          </a:xfrm>
          <a:prstGeom prst="rect">
            <a:avLst/>
          </a:prstGeom>
        </p:spPr>
      </p:pic>
      <p:cxnSp>
        <p:nvCxnSpPr>
          <p:cNvPr id="28" name="Straight Connector 17">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763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D4B358CE-C507-72E9-8694-113BCA931E20}"/>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6672" y="211572"/>
            <a:ext cx="11938653" cy="6618898"/>
          </a:xfrm>
          <a:prstGeom prst="rect">
            <a:avLst/>
          </a:prstGeom>
        </p:spPr>
      </p:pic>
    </p:spTree>
    <p:extLst>
      <p:ext uri="{BB962C8B-B14F-4D97-AF65-F5344CB8AC3E}">
        <p14:creationId xmlns:p14="http://schemas.microsoft.com/office/powerpoint/2010/main" val="7682143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53">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55">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7" name="Rectangle 56">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7">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59">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FB77CD42-4D6F-F832-3C9B-9D9163F06D47}"/>
              </a:ext>
            </a:extLst>
          </p:cNvPr>
          <p:cNvPicPr>
            <a:picLocks noChangeAspect="1"/>
          </p:cNvPicPr>
          <p:nvPr/>
        </p:nvPicPr>
        <p:blipFill rotWithShape="1">
          <a:blip r:embed="rId2">
            <a:extLst>
              <a:ext uri="{28A0092B-C50C-407E-A947-70E740481C1C}">
                <a14:useLocalDpi xmlns:a14="http://schemas.microsoft.com/office/drawing/2010/main" val="0"/>
              </a:ext>
            </a:extLst>
          </a:blip>
          <a:srcRect t="5490" b="3516"/>
          <a:stretch/>
        </p:blipFill>
        <p:spPr>
          <a:xfrm>
            <a:off x="-152303" y="329676"/>
            <a:ext cx="11843560" cy="6061980"/>
          </a:xfrm>
          <a:prstGeom prst="rect">
            <a:avLst/>
          </a:prstGeom>
        </p:spPr>
      </p:pic>
    </p:spTree>
    <p:extLst>
      <p:ext uri="{BB962C8B-B14F-4D97-AF65-F5344CB8AC3E}">
        <p14:creationId xmlns:p14="http://schemas.microsoft.com/office/powerpoint/2010/main" val="2986432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FBB2D1DA-35EF-B596-7847-2AE4E07940C3}"/>
              </a:ext>
            </a:extLst>
          </p:cNvPr>
          <p:cNvPicPr>
            <a:picLocks noChangeAspect="1"/>
          </p:cNvPicPr>
          <p:nvPr/>
        </p:nvPicPr>
        <p:blipFill rotWithShape="1">
          <a:blip r:embed="rId2">
            <a:extLst>
              <a:ext uri="{28A0092B-C50C-407E-A947-70E740481C1C}">
                <a14:useLocalDpi xmlns:a14="http://schemas.microsoft.com/office/drawing/2010/main" val="0"/>
              </a:ext>
            </a:extLst>
          </a:blip>
          <a:srcRect t="3178" b="12366"/>
          <a:stretch/>
        </p:blipFill>
        <p:spPr>
          <a:xfrm>
            <a:off x="108644" y="174103"/>
            <a:ext cx="11974710" cy="5688744"/>
          </a:xfrm>
          <a:prstGeom prst="rect">
            <a:avLst/>
          </a:prstGeom>
        </p:spPr>
      </p:pic>
      <p:cxnSp>
        <p:nvCxnSpPr>
          <p:cNvPr id="23" name="Straight Connector 22">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23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B323F09-E362-6E8B-A160-34F56226D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4F696DD-0594-5000-67AD-D67033E116DA}"/>
                  </a:ext>
                </a:extLst>
              </p14:cNvPr>
              <p14:cNvContentPartPr/>
              <p14:nvPr/>
            </p14:nvContentPartPr>
            <p14:xfrm>
              <a:off x="10963461" y="1103033"/>
              <a:ext cx="1262160" cy="368280"/>
            </p14:xfrm>
          </p:contentPart>
        </mc:Choice>
        <mc:Fallback xmlns="">
          <p:pic>
            <p:nvPicPr>
              <p:cNvPr id="2" name="Ink 1">
                <a:extLst>
                  <a:ext uri="{FF2B5EF4-FFF2-40B4-BE49-F238E27FC236}">
                    <a16:creationId xmlns:a16="http://schemas.microsoft.com/office/drawing/2014/main" id="{B4F696DD-0594-5000-67AD-D67033E116DA}"/>
                  </a:ext>
                </a:extLst>
              </p:cNvPr>
              <p:cNvPicPr/>
              <p:nvPr/>
            </p:nvPicPr>
            <p:blipFill>
              <a:blip r:embed="rId4"/>
              <a:stretch>
                <a:fillRect/>
              </a:stretch>
            </p:blipFill>
            <p:spPr>
              <a:xfrm>
                <a:off x="10909821" y="995393"/>
                <a:ext cx="136980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1421E0B-8A37-E19A-8BAF-EBCABCB83054}"/>
                  </a:ext>
                </a:extLst>
              </p14:cNvPr>
              <p14:cNvContentPartPr/>
              <p14:nvPr/>
            </p14:nvContentPartPr>
            <p14:xfrm>
              <a:off x="3155414" y="1760577"/>
              <a:ext cx="3621600" cy="81720"/>
            </p14:xfrm>
          </p:contentPart>
        </mc:Choice>
        <mc:Fallback xmlns="">
          <p:pic>
            <p:nvPicPr>
              <p:cNvPr id="4" name="Ink 3">
                <a:extLst>
                  <a:ext uri="{FF2B5EF4-FFF2-40B4-BE49-F238E27FC236}">
                    <a16:creationId xmlns:a16="http://schemas.microsoft.com/office/drawing/2014/main" id="{A1421E0B-8A37-E19A-8BAF-EBCABCB83054}"/>
                  </a:ext>
                </a:extLst>
              </p:cNvPr>
              <p:cNvPicPr/>
              <p:nvPr/>
            </p:nvPicPr>
            <p:blipFill>
              <a:blip r:embed="rId6"/>
              <a:stretch>
                <a:fillRect/>
              </a:stretch>
            </p:blipFill>
            <p:spPr>
              <a:xfrm>
                <a:off x="3101774" y="1652577"/>
                <a:ext cx="37292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8D55C40-8446-985F-DE9C-6DE7BFE9DE05}"/>
                  </a:ext>
                </a:extLst>
              </p14:cNvPr>
              <p14:cNvContentPartPr/>
              <p14:nvPr/>
            </p14:nvContentPartPr>
            <p14:xfrm>
              <a:off x="10989741" y="1038953"/>
              <a:ext cx="1177560" cy="594360"/>
            </p14:xfrm>
          </p:contentPart>
        </mc:Choice>
        <mc:Fallback xmlns="">
          <p:pic>
            <p:nvPicPr>
              <p:cNvPr id="6" name="Ink 5">
                <a:extLst>
                  <a:ext uri="{FF2B5EF4-FFF2-40B4-BE49-F238E27FC236}">
                    <a16:creationId xmlns:a16="http://schemas.microsoft.com/office/drawing/2014/main" id="{D8D55C40-8446-985F-DE9C-6DE7BFE9DE05}"/>
                  </a:ext>
                </a:extLst>
              </p:cNvPr>
              <p:cNvPicPr/>
              <p:nvPr/>
            </p:nvPicPr>
            <p:blipFill>
              <a:blip r:embed="rId8"/>
              <a:stretch>
                <a:fillRect/>
              </a:stretch>
            </p:blipFill>
            <p:spPr>
              <a:xfrm>
                <a:off x="10980741" y="1030313"/>
                <a:ext cx="1195200" cy="61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0398FE9-501A-C107-92DD-DAB7C8A68C67}"/>
                  </a:ext>
                </a:extLst>
              </p14:cNvPr>
              <p14:cNvContentPartPr/>
              <p14:nvPr/>
            </p14:nvContentPartPr>
            <p14:xfrm>
              <a:off x="2985141" y="1352873"/>
              <a:ext cx="4179960" cy="717480"/>
            </p14:xfrm>
          </p:contentPart>
        </mc:Choice>
        <mc:Fallback xmlns="">
          <p:pic>
            <p:nvPicPr>
              <p:cNvPr id="13" name="Ink 12">
                <a:extLst>
                  <a:ext uri="{FF2B5EF4-FFF2-40B4-BE49-F238E27FC236}">
                    <a16:creationId xmlns:a16="http://schemas.microsoft.com/office/drawing/2014/main" id="{A0398FE9-501A-C107-92DD-DAB7C8A68C67}"/>
                  </a:ext>
                </a:extLst>
              </p:cNvPr>
              <p:cNvPicPr/>
              <p:nvPr/>
            </p:nvPicPr>
            <p:blipFill>
              <a:blip r:embed="rId10"/>
              <a:stretch>
                <a:fillRect/>
              </a:stretch>
            </p:blipFill>
            <p:spPr>
              <a:xfrm>
                <a:off x="2976141" y="1344233"/>
                <a:ext cx="4197600" cy="73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CE6CE283-5ACF-72C9-5E86-2FB80DBB5498}"/>
                  </a:ext>
                </a:extLst>
              </p14:cNvPr>
              <p14:cNvContentPartPr/>
              <p14:nvPr/>
            </p14:nvContentPartPr>
            <p14:xfrm>
              <a:off x="2976861" y="1357373"/>
              <a:ext cx="4158000" cy="771840"/>
            </p14:xfrm>
          </p:contentPart>
        </mc:Choice>
        <mc:Fallback xmlns="">
          <p:pic>
            <p:nvPicPr>
              <p:cNvPr id="15" name="Ink 14">
                <a:extLst>
                  <a:ext uri="{FF2B5EF4-FFF2-40B4-BE49-F238E27FC236}">
                    <a16:creationId xmlns:a16="http://schemas.microsoft.com/office/drawing/2014/main" id="{CE6CE283-5ACF-72C9-5E86-2FB80DBB5498}"/>
                  </a:ext>
                </a:extLst>
              </p:cNvPr>
              <p:cNvPicPr/>
              <p:nvPr/>
            </p:nvPicPr>
            <p:blipFill>
              <a:blip r:embed="rId12"/>
              <a:stretch>
                <a:fillRect/>
              </a:stretch>
            </p:blipFill>
            <p:spPr>
              <a:xfrm>
                <a:off x="2968221" y="1348373"/>
                <a:ext cx="4175640" cy="78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8A9C940D-E954-48D2-47A1-9E1A6A49B590}"/>
                  </a:ext>
                </a:extLst>
              </p14:cNvPr>
              <p14:cNvContentPartPr/>
              <p14:nvPr/>
            </p14:nvContentPartPr>
            <p14:xfrm>
              <a:off x="7117941" y="2018513"/>
              <a:ext cx="45360" cy="79560"/>
            </p14:xfrm>
          </p:contentPart>
        </mc:Choice>
        <mc:Fallback xmlns="">
          <p:pic>
            <p:nvPicPr>
              <p:cNvPr id="16" name="Ink 15">
                <a:extLst>
                  <a:ext uri="{FF2B5EF4-FFF2-40B4-BE49-F238E27FC236}">
                    <a16:creationId xmlns:a16="http://schemas.microsoft.com/office/drawing/2014/main" id="{8A9C940D-E954-48D2-47A1-9E1A6A49B590}"/>
                  </a:ext>
                </a:extLst>
              </p:cNvPr>
              <p:cNvPicPr/>
              <p:nvPr/>
            </p:nvPicPr>
            <p:blipFill>
              <a:blip r:embed="rId14"/>
              <a:stretch>
                <a:fillRect/>
              </a:stretch>
            </p:blipFill>
            <p:spPr>
              <a:xfrm>
                <a:off x="7108941" y="2009513"/>
                <a:ext cx="63000" cy="97200"/>
              </a:xfrm>
              <a:prstGeom prst="rect">
                <a:avLst/>
              </a:prstGeom>
            </p:spPr>
          </p:pic>
        </mc:Fallback>
      </mc:AlternateContent>
    </p:spTree>
    <p:extLst>
      <p:ext uri="{BB962C8B-B14F-4D97-AF65-F5344CB8AC3E}">
        <p14:creationId xmlns:p14="http://schemas.microsoft.com/office/powerpoint/2010/main" val="2424853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9A36CDA-C3A3-183C-E3E1-1946772328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ED2FA65-FC89-F667-27E8-AD4F848B2F77}"/>
                  </a:ext>
                </a:extLst>
              </p14:cNvPr>
              <p14:cNvContentPartPr/>
              <p14:nvPr/>
            </p14:nvContentPartPr>
            <p14:xfrm>
              <a:off x="6418821" y="4042793"/>
              <a:ext cx="636840" cy="2348280"/>
            </p14:xfrm>
          </p:contentPart>
        </mc:Choice>
        <mc:Fallback xmlns="">
          <p:pic>
            <p:nvPicPr>
              <p:cNvPr id="4" name="Ink 3">
                <a:extLst>
                  <a:ext uri="{FF2B5EF4-FFF2-40B4-BE49-F238E27FC236}">
                    <a16:creationId xmlns:a16="http://schemas.microsoft.com/office/drawing/2014/main" id="{0ED2FA65-FC89-F667-27E8-AD4F848B2F77}"/>
                  </a:ext>
                </a:extLst>
              </p:cNvPr>
              <p:cNvPicPr/>
              <p:nvPr/>
            </p:nvPicPr>
            <p:blipFill>
              <a:blip r:embed="rId4"/>
              <a:stretch>
                <a:fillRect/>
              </a:stretch>
            </p:blipFill>
            <p:spPr>
              <a:xfrm>
                <a:off x="6364821" y="3934793"/>
                <a:ext cx="744480" cy="2563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3838C3D-B5DE-39A1-C5FA-23B524784374}"/>
                  </a:ext>
                </a:extLst>
              </p14:cNvPr>
              <p14:cNvContentPartPr/>
              <p14:nvPr/>
            </p14:nvContentPartPr>
            <p14:xfrm>
              <a:off x="6301461" y="4064033"/>
              <a:ext cx="696600" cy="2566800"/>
            </p14:xfrm>
          </p:contentPart>
        </mc:Choice>
        <mc:Fallback xmlns="">
          <p:pic>
            <p:nvPicPr>
              <p:cNvPr id="5" name="Ink 4">
                <a:extLst>
                  <a:ext uri="{FF2B5EF4-FFF2-40B4-BE49-F238E27FC236}">
                    <a16:creationId xmlns:a16="http://schemas.microsoft.com/office/drawing/2014/main" id="{13838C3D-B5DE-39A1-C5FA-23B524784374}"/>
                  </a:ext>
                </a:extLst>
              </p:cNvPr>
              <p:cNvPicPr/>
              <p:nvPr/>
            </p:nvPicPr>
            <p:blipFill>
              <a:blip r:embed="rId6"/>
              <a:stretch>
                <a:fillRect/>
              </a:stretch>
            </p:blipFill>
            <p:spPr>
              <a:xfrm>
                <a:off x="6247821" y="3956033"/>
                <a:ext cx="804240" cy="278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3AC4478-CA57-7613-E2D0-8AD8FB129602}"/>
                  </a:ext>
                </a:extLst>
              </p14:cNvPr>
              <p14:cNvContentPartPr/>
              <p14:nvPr/>
            </p14:nvContentPartPr>
            <p14:xfrm>
              <a:off x="6459501" y="5281193"/>
              <a:ext cx="543960" cy="1102320"/>
            </p14:xfrm>
          </p:contentPart>
        </mc:Choice>
        <mc:Fallback xmlns="">
          <p:pic>
            <p:nvPicPr>
              <p:cNvPr id="6" name="Ink 5">
                <a:extLst>
                  <a:ext uri="{FF2B5EF4-FFF2-40B4-BE49-F238E27FC236}">
                    <a16:creationId xmlns:a16="http://schemas.microsoft.com/office/drawing/2014/main" id="{53AC4478-CA57-7613-E2D0-8AD8FB129602}"/>
                  </a:ext>
                </a:extLst>
              </p:cNvPr>
              <p:cNvPicPr/>
              <p:nvPr/>
            </p:nvPicPr>
            <p:blipFill>
              <a:blip r:embed="rId8"/>
              <a:stretch>
                <a:fillRect/>
              </a:stretch>
            </p:blipFill>
            <p:spPr>
              <a:xfrm>
                <a:off x="6405861" y="5173553"/>
                <a:ext cx="651600" cy="1317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B37F050-3FD1-3D1E-8BE5-26ABD4B557DE}"/>
                  </a:ext>
                </a:extLst>
              </p14:cNvPr>
              <p14:cNvContentPartPr/>
              <p14:nvPr/>
            </p14:nvContentPartPr>
            <p14:xfrm>
              <a:off x="6490101" y="6436433"/>
              <a:ext cx="546120" cy="360"/>
            </p14:xfrm>
          </p:contentPart>
        </mc:Choice>
        <mc:Fallback xmlns="">
          <p:pic>
            <p:nvPicPr>
              <p:cNvPr id="7" name="Ink 6">
                <a:extLst>
                  <a:ext uri="{FF2B5EF4-FFF2-40B4-BE49-F238E27FC236}">
                    <a16:creationId xmlns:a16="http://schemas.microsoft.com/office/drawing/2014/main" id="{4B37F050-3FD1-3D1E-8BE5-26ABD4B557DE}"/>
                  </a:ext>
                </a:extLst>
              </p:cNvPr>
              <p:cNvPicPr/>
              <p:nvPr/>
            </p:nvPicPr>
            <p:blipFill>
              <a:blip r:embed="rId10"/>
              <a:stretch>
                <a:fillRect/>
              </a:stretch>
            </p:blipFill>
            <p:spPr>
              <a:xfrm>
                <a:off x="6436461" y="6328793"/>
                <a:ext cx="653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C29B878-4353-07B0-4245-B9F77D462C08}"/>
                  </a:ext>
                </a:extLst>
              </p14:cNvPr>
              <p14:cNvContentPartPr/>
              <p14:nvPr/>
            </p14:nvContentPartPr>
            <p14:xfrm>
              <a:off x="2922141" y="1441793"/>
              <a:ext cx="1275840" cy="432360"/>
            </p14:xfrm>
          </p:contentPart>
        </mc:Choice>
        <mc:Fallback xmlns="">
          <p:pic>
            <p:nvPicPr>
              <p:cNvPr id="8" name="Ink 7">
                <a:extLst>
                  <a:ext uri="{FF2B5EF4-FFF2-40B4-BE49-F238E27FC236}">
                    <a16:creationId xmlns:a16="http://schemas.microsoft.com/office/drawing/2014/main" id="{0C29B878-4353-07B0-4245-B9F77D462C08}"/>
                  </a:ext>
                </a:extLst>
              </p:cNvPr>
              <p:cNvPicPr/>
              <p:nvPr/>
            </p:nvPicPr>
            <p:blipFill>
              <a:blip r:embed="rId12"/>
              <a:stretch>
                <a:fillRect/>
              </a:stretch>
            </p:blipFill>
            <p:spPr>
              <a:xfrm>
                <a:off x="2868141" y="1333793"/>
                <a:ext cx="1383480" cy="64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83A9406-0FD3-D3CA-9E51-563D8FB6BF68}"/>
                  </a:ext>
                </a:extLst>
              </p14:cNvPr>
              <p14:cNvContentPartPr/>
              <p14:nvPr/>
            </p14:nvContentPartPr>
            <p14:xfrm>
              <a:off x="4033461" y="1577873"/>
              <a:ext cx="36720" cy="167400"/>
            </p14:xfrm>
          </p:contentPart>
        </mc:Choice>
        <mc:Fallback xmlns="">
          <p:pic>
            <p:nvPicPr>
              <p:cNvPr id="9" name="Ink 8">
                <a:extLst>
                  <a:ext uri="{FF2B5EF4-FFF2-40B4-BE49-F238E27FC236}">
                    <a16:creationId xmlns:a16="http://schemas.microsoft.com/office/drawing/2014/main" id="{683A9406-0FD3-D3CA-9E51-563D8FB6BF68}"/>
                  </a:ext>
                </a:extLst>
              </p:cNvPr>
              <p:cNvPicPr/>
              <p:nvPr/>
            </p:nvPicPr>
            <p:blipFill>
              <a:blip r:embed="rId14"/>
              <a:stretch>
                <a:fillRect/>
              </a:stretch>
            </p:blipFill>
            <p:spPr>
              <a:xfrm>
                <a:off x="3979821" y="1469873"/>
                <a:ext cx="144360" cy="383040"/>
              </a:xfrm>
              <a:prstGeom prst="rect">
                <a:avLst/>
              </a:prstGeom>
            </p:spPr>
          </p:pic>
        </mc:Fallback>
      </mc:AlternateContent>
    </p:spTree>
    <p:extLst>
      <p:ext uri="{BB962C8B-B14F-4D97-AF65-F5344CB8AC3E}">
        <p14:creationId xmlns:p14="http://schemas.microsoft.com/office/powerpoint/2010/main" val="2663953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BAFAC43-2AEB-A44C-C73E-CF4E4EAAE421}"/>
              </a:ext>
            </a:extLst>
          </p:cNvPr>
          <p:cNvPicPr>
            <a:picLocks noChangeAspect="1"/>
          </p:cNvPicPr>
          <p:nvPr/>
        </p:nvPicPr>
        <p:blipFill rotWithShape="1">
          <a:blip r:embed="rId2">
            <a:extLst>
              <a:ext uri="{28A0092B-C50C-407E-A947-70E740481C1C}">
                <a14:useLocalDpi xmlns:a14="http://schemas.microsoft.com/office/drawing/2010/main" val="0"/>
              </a:ext>
            </a:extLst>
          </a:blip>
          <a:srcRect b="15544"/>
          <a:stretch/>
        </p:blipFill>
        <p:spPr>
          <a:xfrm>
            <a:off x="166001" y="183628"/>
            <a:ext cx="11859995" cy="5872371"/>
          </a:xfrm>
          <a:prstGeom prst="rect">
            <a:avLst/>
          </a:prstGeom>
        </p:spPr>
      </p:pic>
    </p:spTree>
    <p:extLst>
      <p:ext uri="{BB962C8B-B14F-4D97-AF65-F5344CB8AC3E}">
        <p14:creationId xmlns:p14="http://schemas.microsoft.com/office/powerpoint/2010/main" val="2585927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B3BF7CF-3D6B-72F8-D7F0-EB575E900117}"/>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2716" y="115738"/>
            <a:ext cx="11938653" cy="661889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FA773BD2-4968-F3E4-A564-019B7634CA5F}"/>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 y="-11159"/>
            <a:ext cx="12191600" cy="6908048"/>
          </a:xfrm>
          <a:prstGeom prst="rect">
            <a:avLst/>
          </a:prstGeom>
        </p:spPr>
      </p:pic>
    </p:spTree>
    <p:extLst>
      <p:ext uri="{BB962C8B-B14F-4D97-AF65-F5344CB8AC3E}">
        <p14:creationId xmlns:p14="http://schemas.microsoft.com/office/powerpoint/2010/main" val="1424411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E299CAEE-1DBD-002B-75F0-F168DAB7942B}"/>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6673" y="119551"/>
            <a:ext cx="11938653" cy="6618898"/>
          </a:xfrm>
          <a:prstGeom prst="rect">
            <a:avLst/>
          </a:prstGeom>
        </p:spPr>
      </p:pic>
    </p:spTree>
    <p:extLst>
      <p:ext uri="{BB962C8B-B14F-4D97-AF65-F5344CB8AC3E}">
        <p14:creationId xmlns:p14="http://schemas.microsoft.com/office/powerpoint/2010/main" val="4011883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51F9BD-BE84-E504-9F1A-7C664C8DBFC9}"/>
              </a:ext>
            </a:extLst>
          </p:cNvPr>
          <p:cNvSpPr txBox="1"/>
          <p:nvPr/>
        </p:nvSpPr>
        <p:spPr>
          <a:xfrm>
            <a:off x="972780" y="2311400"/>
            <a:ext cx="4036334" cy="2387600"/>
          </a:xfrm>
          <a:prstGeom prst="rect">
            <a:avLst/>
          </a:prstGeom>
        </p:spPr>
        <p:txBody>
          <a:bodyPr vert="horz" lIns="91440" tIns="45720" rIns="91440" bIns="45720" rtlCol="0" anchor="t">
            <a:normAutofit fontScale="92500"/>
          </a:bodyPr>
          <a:lstStyle/>
          <a:p>
            <a:pPr fontAlgn="b">
              <a:lnSpc>
                <a:spcPct val="90000"/>
              </a:lnSpc>
              <a:spcBef>
                <a:spcPct val="0"/>
              </a:spcBef>
              <a:spcAft>
                <a:spcPts val="600"/>
              </a:spcAft>
            </a:pPr>
            <a:r>
              <a:rPr lang="en-US" sz="7200" b="1" u="none" strike="noStrike" kern="1200">
                <a:solidFill>
                  <a:schemeClr val="tx1"/>
                </a:solidFill>
                <a:effectLst/>
                <a:latin typeface="NouvelR" pitchFamily="2" charset="0"/>
                <a:ea typeface="+mj-ea"/>
                <a:cs typeface="+mj-cs"/>
              </a:rPr>
              <a:t>Table of Contents </a:t>
            </a:r>
            <a:endParaRPr lang="en-US" sz="7200" b="1" i="0" u="none" strike="noStrike" kern="1200" dirty="0">
              <a:solidFill>
                <a:schemeClr val="tx1"/>
              </a:solidFill>
              <a:effectLst/>
              <a:latin typeface="NouvelR" pitchFamily="2" charset="0"/>
              <a:ea typeface="+mj-ea"/>
              <a:cs typeface="+mj-cs"/>
            </a:endParaRPr>
          </a:p>
        </p:txBody>
      </p:sp>
      <p:grpSp>
        <p:nvGrpSpPr>
          <p:cNvPr id="170" name="Group 16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71" name="Rectangle 17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32F29FAF-C31B-99F5-069D-401EDAA1F0D0}"/>
              </a:ext>
            </a:extLst>
          </p:cNvPr>
          <p:cNvSpPr>
            <a:spLocks noChangeArrowheads="1"/>
          </p:cNvSpPr>
          <p:nvPr/>
        </p:nvSpPr>
        <p:spPr bwMode="auto">
          <a:xfrm>
            <a:off x="3309938" y="1854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FA12047C-1D7A-7801-C04D-459F092CCD9E}"/>
              </a:ext>
            </a:extLst>
          </p:cNvPr>
          <p:cNvGraphicFramePr>
            <a:graphicFrameLocks noGrp="1"/>
          </p:cNvGraphicFramePr>
          <p:nvPr>
            <p:extLst>
              <p:ext uri="{D42A27DB-BD31-4B8C-83A1-F6EECF244321}">
                <p14:modId xmlns:p14="http://schemas.microsoft.com/office/powerpoint/2010/main" val="3181589772"/>
              </p:ext>
            </p:extLst>
          </p:nvPr>
        </p:nvGraphicFramePr>
        <p:xfrm>
          <a:off x="6095999" y="643494"/>
          <a:ext cx="5309116" cy="5570376"/>
        </p:xfrm>
        <a:graphic>
          <a:graphicData uri="http://schemas.openxmlformats.org/drawingml/2006/table">
            <a:tbl>
              <a:tblPr>
                <a:tableStyleId>{D113A9D2-9D6B-4929-AA2D-F23B5EE8CBE7}</a:tableStyleId>
              </a:tblPr>
              <a:tblGrid>
                <a:gridCol w="5309116">
                  <a:extLst>
                    <a:ext uri="{9D8B030D-6E8A-4147-A177-3AD203B41FA5}">
                      <a16:colId xmlns:a16="http://schemas.microsoft.com/office/drawing/2014/main" val="133855429"/>
                    </a:ext>
                  </a:extLst>
                </a:gridCol>
              </a:tblGrid>
              <a:tr h="5234021">
                <a:tc>
                  <a:txBody>
                    <a:bodyPr/>
                    <a:lstStyle/>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Pivot Concept</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Unpivot Concept</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Custom Dimension</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Custom Measure </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Basic Filters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Advanced Match Filters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Custom Filters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Group Filters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Types of Folders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Boards</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SQL Runner</a:t>
                      </a:r>
                    </a:p>
                    <a:p>
                      <a:pPr marL="342900" lvl="0" indent="-342900" algn="l">
                        <a:lnSpc>
                          <a:spcPct val="107000"/>
                        </a:lnSpc>
                        <a:spcAft>
                          <a:spcPts val="800"/>
                        </a:spcAft>
                        <a:buFont typeface="+mj-lt"/>
                        <a:buAutoNum type="arabicPeriod"/>
                        <a:tabLst>
                          <a:tab pos="457200" algn="l"/>
                        </a:tabLst>
                      </a:pPr>
                      <a:r>
                        <a:rPr lang="en-US" sz="2000" b="1" dirty="0">
                          <a:solidFill>
                            <a:schemeClr val="bg1"/>
                          </a:solidFill>
                          <a:effectLst/>
                        </a:rPr>
                        <a:t>Basic Views of Explore UI</a:t>
                      </a:r>
                    </a:p>
                  </a:txBody>
                  <a:tcPr marL="17254" marR="17254" marT="17254" marB="0" anchor="b"/>
                </a:tc>
                <a:extLst>
                  <a:ext uri="{0D108BD9-81ED-4DB2-BD59-A6C34878D82A}">
                    <a16:rowId xmlns:a16="http://schemas.microsoft.com/office/drawing/2014/main" val="1724453143"/>
                  </a:ext>
                </a:extLst>
              </a:tr>
              <a:tr h="336355">
                <a:tc>
                  <a:txBody>
                    <a:bodyPr/>
                    <a:lstStyle/>
                    <a:p>
                      <a:pPr marL="342900" lvl="0" indent="-342900" algn="l">
                        <a:lnSpc>
                          <a:spcPct val="107000"/>
                        </a:lnSpc>
                        <a:spcAft>
                          <a:spcPts val="800"/>
                        </a:spcAft>
                        <a:buFont typeface="+mj-lt"/>
                        <a:buAutoNum type="arabicPeriod"/>
                        <a:tabLst>
                          <a:tab pos="457200" algn="l"/>
                        </a:tabLst>
                      </a:pPr>
                      <a:endParaRPr lang="en-IN" sz="20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17254" marR="17254" marT="17254" marB="0" anchor="b"/>
                </a:tc>
                <a:extLst>
                  <a:ext uri="{0D108BD9-81ED-4DB2-BD59-A6C34878D82A}">
                    <a16:rowId xmlns:a16="http://schemas.microsoft.com/office/drawing/2014/main" val="2215913343"/>
                  </a:ext>
                </a:extLst>
              </a:tr>
            </a:tbl>
          </a:graphicData>
        </a:graphic>
      </p:graphicFrame>
    </p:spTree>
    <p:extLst>
      <p:ext uri="{BB962C8B-B14F-4D97-AF65-F5344CB8AC3E}">
        <p14:creationId xmlns:p14="http://schemas.microsoft.com/office/powerpoint/2010/main" val="36019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3B56DC5-EB1D-BDE1-00C2-905066F33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38151"/>
            <a:ext cx="12125325" cy="6277518"/>
          </a:xfrm>
          <a:prstGeom prst="rect">
            <a:avLst/>
          </a:prstGeom>
        </p:spPr>
      </p:pic>
      <p:sp>
        <p:nvSpPr>
          <p:cNvPr id="3" name="TextBox 2">
            <a:extLst>
              <a:ext uri="{FF2B5EF4-FFF2-40B4-BE49-F238E27FC236}">
                <a16:creationId xmlns:a16="http://schemas.microsoft.com/office/drawing/2014/main" id="{CBCB77BC-818C-727C-9653-F884B2B49554}"/>
              </a:ext>
            </a:extLst>
          </p:cNvPr>
          <p:cNvSpPr txBox="1"/>
          <p:nvPr/>
        </p:nvSpPr>
        <p:spPr>
          <a:xfrm>
            <a:off x="80682" y="0"/>
            <a:ext cx="4034118" cy="461665"/>
          </a:xfrm>
          <a:prstGeom prst="rect">
            <a:avLst/>
          </a:prstGeom>
          <a:noFill/>
        </p:spPr>
        <p:txBody>
          <a:bodyPr wrap="square" rtlCol="0">
            <a:spAutoFit/>
          </a:bodyPr>
          <a:lstStyle/>
          <a:p>
            <a:r>
              <a:rPr lang="en-IN" sz="2400" b="1" u="sng" dirty="0">
                <a:latin typeface="NouvelR" pitchFamily="2" charset="0"/>
              </a:rPr>
              <a:t>Group Filters in Datasets:</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190AB53-FA2B-64FF-2980-11EF415D5BA1}"/>
                  </a:ext>
                </a:extLst>
              </p14:cNvPr>
              <p14:cNvContentPartPr/>
              <p14:nvPr/>
            </p14:nvContentPartPr>
            <p14:xfrm>
              <a:off x="10255340" y="4041924"/>
              <a:ext cx="1860763" cy="45719"/>
            </p14:xfrm>
          </p:contentPart>
        </mc:Choice>
        <mc:Fallback xmlns="">
          <p:pic>
            <p:nvPicPr>
              <p:cNvPr id="5" name="Ink 4">
                <a:extLst>
                  <a:ext uri="{FF2B5EF4-FFF2-40B4-BE49-F238E27FC236}">
                    <a16:creationId xmlns:a16="http://schemas.microsoft.com/office/drawing/2014/main" id="{A190AB53-FA2B-64FF-2980-11EF415D5BA1}"/>
                  </a:ext>
                </a:extLst>
              </p:cNvPr>
              <p:cNvPicPr/>
              <p:nvPr/>
            </p:nvPicPr>
            <p:blipFill>
              <a:blip r:embed="rId4"/>
              <a:stretch>
                <a:fillRect/>
              </a:stretch>
            </p:blipFill>
            <p:spPr>
              <a:xfrm>
                <a:off x="10201311" y="3931314"/>
                <a:ext cx="1968461" cy="2665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5C88204-E86A-2F28-2F27-1E17F4C5911A}"/>
                  </a:ext>
                </a:extLst>
              </p14:cNvPr>
              <p14:cNvContentPartPr/>
              <p14:nvPr/>
            </p14:nvContentPartPr>
            <p14:xfrm>
              <a:off x="10145541" y="3900541"/>
              <a:ext cx="567283" cy="267151"/>
            </p14:xfrm>
          </p:contentPart>
        </mc:Choice>
        <mc:Fallback xmlns="">
          <p:pic>
            <p:nvPicPr>
              <p:cNvPr id="6" name="Ink 5">
                <a:extLst>
                  <a:ext uri="{FF2B5EF4-FFF2-40B4-BE49-F238E27FC236}">
                    <a16:creationId xmlns:a16="http://schemas.microsoft.com/office/drawing/2014/main" id="{E5C88204-E86A-2F28-2F27-1E17F4C5911A}"/>
                  </a:ext>
                </a:extLst>
              </p:cNvPr>
              <p:cNvPicPr/>
              <p:nvPr/>
            </p:nvPicPr>
            <p:blipFill>
              <a:blip r:embed="rId6"/>
              <a:stretch>
                <a:fillRect/>
              </a:stretch>
            </p:blipFill>
            <p:spPr>
              <a:xfrm>
                <a:off x="10136902" y="3891552"/>
                <a:ext cx="584921" cy="284769"/>
              </a:xfrm>
              <a:prstGeom prst="rect">
                <a:avLst/>
              </a:prstGeom>
            </p:spPr>
          </p:pic>
        </mc:Fallback>
      </mc:AlternateContent>
    </p:spTree>
    <p:extLst>
      <p:ext uri="{BB962C8B-B14F-4D97-AF65-F5344CB8AC3E}">
        <p14:creationId xmlns:p14="http://schemas.microsoft.com/office/powerpoint/2010/main" val="1544150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420C09D-0C92-8606-CA6E-4F6FACDF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9168212-5EDF-D1F1-8814-0FF2D449ECCF}"/>
                  </a:ext>
                </a:extLst>
              </p14:cNvPr>
              <p14:cNvContentPartPr/>
              <p14:nvPr/>
            </p14:nvContentPartPr>
            <p14:xfrm>
              <a:off x="8874021" y="2556353"/>
              <a:ext cx="540000" cy="1658880"/>
            </p14:xfrm>
          </p:contentPart>
        </mc:Choice>
        <mc:Fallback xmlns="">
          <p:pic>
            <p:nvPicPr>
              <p:cNvPr id="2" name="Ink 1">
                <a:extLst>
                  <a:ext uri="{FF2B5EF4-FFF2-40B4-BE49-F238E27FC236}">
                    <a16:creationId xmlns:a16="http://schemas.microsoft.com/office/drawing/2014/main" id="{99168212-5EDF-D1F1-8814-0FF2D449ECCF}"/>
                  </a:ext>
                </a:extLst>
              </p:cNvPr>
              <p:cNvPicPr/>
              <p:nvPr/>
            </p:nvPicPr>
            <p:blipFill>
              <a:blip r:embed="rId4"/>
              <a:stretch>
                <a:fillRect/>
              </a:stretch>
            </p:blipFill>
            <p:spPr>
              <a:xfrm>
                <a:off x="8820381" y="2448713"/>
                <a:ext cx="647640" cy="187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8412DD0-3BE9-6316-0AB5-70356C45AA6E}"/>
                  </a:ext>
                </a:extLst>
              </p14:cNvPr>
              <p14:cNvContentPartPr/>
              <p14:nvPr/>
            </p14:nvContentPartPr>
            <p14:xfrm>
              <a:off x="8686821" y="2366273"/>
              <a:ext cx="861840" cy="72720"/>
            </p14:xfrm>
          </p:contentPart>
        </mc:Choice>
        <mc:Fallback xmlns="">
          <p:pic>
            <p:nvPicPr>
              <p:cNvPr id="5" name="Ink 4">
                <a:extLst>
                  <a:ext uri="{FF2B5EF4-FFF2-40B4-BE49-F238E27FC236}">
                    <a16:creationId xmlns:a16="http://schemas.microsoft.com/office/drawing/2014/main" id="{78412DD0-3BE9-6316-0AB5-70356C45AA6E}"/>
                  </a:ext>
                </a:extLst>
              </p:cNvPr>
              <p:cNvPicPr/>
              <p:nvPr/>
            </p:nvPicPr>
            <p:blipFill>
              <a:blip r:embed="rId6"/>
              <a:stretch>
                <a:fillRect/>
              </a:stretch>
            </p:blipFill>
            <p:spPr>
              <a:xfrm>
                <a:off x="8677821" y="2357273"/>
                <a:ext cx="8794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E0D7C95-817B-2BBB-A186-6DF64A41D8C4}"/>
                  </a:ext>
                </a:extLst>
              </p14:cNvPr>
              <p14:cNvContentPartPr/>
              <p14:nvPr/>
            </p14:nvContentPartPr>
            <p14:xfrm>
              <a:off x="8677461" y="2420273"/>
              <a:ext cx="55080" cy="1926720"/>
            </p14:xfrm>
          </p:contentPart>
        </mc:Choice>
        <mc:Fallback xmlns="">
          <p:pic>
            <p:nvPicPr>
              <p:cNvPr id="9" name="Ink 8">
                <a:extLst>
                  <a:ext uri="{FF2B5EF4-FFF2-40B4-BE49-F238E27FC236}">
                    <a16:creationId xmlns:a16="http://schemas.microsoft.com/office/drawing/2014/main" id="{5E0D7C95-817B-2BBB-A186-6DF64A41D8C4}"/>
                  </a:ext>
                </a:extLst>
              </p:cNvPr>
              <p:cNvPicPr/>
              <p:nvPr/>
            </p:nvPicPr>
            <p:blipFill>
              <a:blip r:embed="rId8"/>
              <a:stretch>
                <a:fillRect/>
              </a:stretch>
            </p:blipFill>
            <p:spPr>
              <a:xfrm>
                <a:off x="8668461" y="2411273"/>
                <a:ext cx="72720" cy="194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1C18A8D-7582-5904-3235-54813C51E28A}"/>
                  </a:ext>
                </a:extLst>
              </p14:cNvPr>
              <p14:cNvContentPartPr/>
              <p14:nvPr/>
            </p14:nvContentPartPr>
            <p14:xfrm>
              <a:off x="8727141" y="2357633"/>
              <a:ext cx="821520" cy="2003040"/>
            </p14:xfrm>
          </p:contentPart>
        </mc:Choice>
        <mc:Fallback xmlns="">
          <p:pic>
            <p:nvPicPr>
              <p:cNvPr id="12" name="Ink 11">
                <a:extLst>
                  <a:ext uri="{FF2B5EF4-FFF2-40B4-BE49-F238E27FC236}">
                    <a16:creationId xmlns:a16="http://schemas.microsoft.com/office/drawing/2014/main" id="{A1C18A8D-7582-5904-3235-54813C51E28A}"/>
                  </a:ext>
                </a:extLst>
              </p:cNvPr>
              <p:cNvPicPr/>
              <p:nvPr/>
            </p:nvPicPr>
            <p:blipFill>
              <a:blip r:embed="rId10"/>
              <a:stretch>
                <a:fillRect/>
              </a:stretch>
            </p:blipFill>
            <p:spPr>
              <a:xfrm>
                <a:off x="8718501" y="2348633"/>
                <a:ext cx="839160" cy="2020680"/>
              </a:xfrm>
              <a:prstGeom prst="rect">
                <a:avLst/>
              </a:prstGeom>
            </p:spPr>
          </p:pic>
        </mc:Fallback>
      </mc:AlternateContent>
    </p:spTree>
    <p:extLst>
      <p:ext uri="{BB962C8B-B14F-4D97-AF65-F5344CB8AC3E}">
        <p14:creationId xmlns:p14="http://schemas.microsoft.com/office/powerpoint/2010/main" val="1071367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CDB759-0753-0622-389F-604120D216E2}"/>
              </a:ext>
            </a:extLst>
          </p:cNvPr>
          <p:cNvSpPr txBox="1"/>
          <p:nvPr/>
        </p:nvSpPr>
        <p:spPr>
          <a:xfrm>
            <a:off x="636495" y="116541"/>
            <a:ext cx="9646023" cy="461665"/>
          </a:xfrm>
          <a:prstGeom prst="rect">
            <a:avLst/>
          </a:prstGeom>
          <a:noFill/>
        </p:spPr>
        <p:txBody>
          <a:bodyPr wrap="square" rtlCol="0">
            <a:spAutoFit/>
          </a:bodyPr>
          <a:lstStyle/>
          <a:p>
            <a:r>
              <a:rPr lang="en-IN" sz="2400" b="1" dirty="0">
                <a:latin typeface="NouvelR" pitchFamily="2" charset="0"/>
              </a:rPr>
              <a:t>Types of Folders in Looker Visualization </a:t>
            </a:r>
          </a:p>
        </p:txBody>
      </p:sp>
      <p:sp>
        <p:nvSpPr>
          <p:cNvPr id="3" name="TextBox 2">
            <a:extLst>
              <a:ext uri="{FF2B5EF4-FFF2-40B4-BE49-F238E27FC236}">
                <a16:creationId xmlns:a16="http://schemas.microsoft.com/office/drawing/2014/main" id="{8E08BF06-CB2B-CAE4-4736-DED486AF767A}"/>
              </a:ext>
            </a:extLst>
          </p:cNvPr>
          <p:cNvSpPr txBox="1"/>
          <p:nvPr/>
        </p:nvSpPr>
        <p:spPr>
          <a:xfrm>
            <a:off x="878542" y="664296"/>
            <a:ext cx="10282517" cy="6853607"/>
          </a:xfrm>
          <a:prstGeom prst="rect">
            <a:avLst/>
          </a:prstGeom>
          <a:noFill/>
        </p:spPr>
        <p:txBody>
          <a:bodyPr wrap="square" rtlCol="0">
            <a:spAutoFit/>
          </a:bodyPr>
          <a:lstStyle/>
          <a:p>
            <a:r>
              <a:rPr lang="en-IN" sz="1600" dirty="0">
                <a:latin typeface="Cambria" panose="02040503050406030204" pitchFamily="18" charset="0"/>
                <a:ea typeface="Cambria" panose="02040503050406030204" pitchFamily="18" charset="0"/>
              </a:rPr>
              <a:t>There are four types of folders in Looker:</a:t>
            </a:r>
          </a:p>
          <a:p>
            <a:endParaRPr lang="en-IN" sz="16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ü"/>
            </a:pPr>
            <a:r>
              <a:rPr lang="en-IN" sz="1600" dirty="0">
                <a:latin typeface="Cambria" panose="02040503050406030204" pitchFamily="18" charset="0"/>
                <a:ea typeface="Cambria" panose="02040503050406030204" pitchFamily="18" charset="0"/>
              </a:rPr>
              <a:t>My Folder</a:t>
            </a:r>
          </a:p>
          <a:p>
            <a:pPr marL="285750" indent="-285750">
              <a:buFont typeface="Wingdings" panose="05000000000000000000" pitchFamily="2" charset="2"/>
              <a:buChar char="ü"/>
            </a:pPr>
            <a:r>
              <a:rPr lang="en-IN" sz="1600" dirty="0">
                <a:latin typeface="Cambria" panose="02040503050406030204" pitchFamily="18" charset="0"/>
                <a:ea typeface="Cambria" panose="02040503050406030204" pitchFamily="18" charset="0"/>
              </a:rPr>
              <a:t>Shared folder</a:t>
            </a:r>
          </a:p>
          <a:p>
            <a:pPr marL="285750" indent="-285750">
              <a:buFont typeface="Wingdings" panose="05000000000000000000" pitchFamily="2" charset="2"/>
              <a:buChar char="ü"/>
            </a:pPr>
            <a:r>
              <a:rPr lang="en-IN" sz="1600" dirty="0" err="1">
                <a:latin typeface="Cambria" panose="02040503050406030204" pitchFamily="18" charset="0"/>
                <a:ea typeface="Cambria" panose="02040503050406030204" pitchFamily="18" charset="0"/>
              </a:rPr>
              <a:t>LookML</a:t>
            </a:r>
            <a:r>
              <a:rPr lang="en-IN" sz="1600" dirty="0">
                <a:latin typeface="Cambria" panose="02040503050406030204" pitchFamily="18" charset="0"/>
                <a:ea typeface="Cambria" panose="02040503050406030204" pitchFamily="18" charset="0"/>
              </a:rPr>
              <a:t> Dashboards</a:t>
            </a:r>
          </a:p>
          <a:p>
            <a:pPr marL="285750" indent="-285750">
              <a:buFont typeface="Wingdings" panose="05000000000000000000" pitchFamily="2" charset="2"/>
              <a:buChar char="ü"/>
            </a:pPr>
            <a:r>
              <a:rPr lang="en-IN" sz="1600" dirty="0">
                <a:latin typeface="Cambria" panose="02040503050406030204" pitchFamily="18" charset="0"/>
                <a:ea typeface="Cambria" panose="02040503050406030204" pitchFamily="18" charset="0"/>
              </a:rPr>
              <a:t>People</a:t>
            </a:r>
          </a:p>
          <a:p>
            <a:endParaRPr lang="en-IN" sz="1600" dirty="0"/>
          </a:p>
          <a:p>
            <a:pPr marL="285750" indent="-285750">
              <a:buFont typeface="Wingdings" panose="05000000000000000000" pitchFamily="2" charset="2"/>
              <a:buChar char="q"/>
            </a:pPr>
            <a:r>
              <a:rPr lang="en-IN" sz="1600" b="1" dirty="0">
                <a:latin typeface="Cambria" panose="02040503050406030204" pitchFamily="18" charset="0"/>
                <a:ea typeface="Cambria" panose="02040503050406030204" pitchFamily="18" charset="0"/>
              </a:rPr>
              <a:t>My Folder </a:t>
            </a:r>
          </a:p>
          <a:p>
            <a:pPr marL="285750" indent="-285750">
              <a:buFont typeface="Wingdings" panose="05000000000000000000" pitchFamily="2" charset="2"/>
              <a:buChar char="q"/>
            </a:pPr>
            <a:endParaRPr lang="en-IN" sz="1600" dirty="0">
              <a:latin typeface="Cambria" panose="02040503050406030204" pitchFamily="18" charset="0"/>
              <a:ea typeface="Cambria" panose="02040503050406030204" pitchFamily="18" charset="0"/>
            </a:endParaRPr>
          </a:p>
          <a:p>
            <a:r>
              <a:rPr lang="en-IN" sz="1600" dirty="0">
                <a:latin typeface="Cambria" panose="02040503050406030204" pitchFamily="18" charset="0"/>
                <a:ea typeface="Cambria" panose="02040503050406030204" pitchFamily="18" charset="0"/>
              </a:rPr>
              <a:t> This is your personal folder where you can save Dashboards and Looks.</a:t>
            </a:r>
          </a:p>
          <a:p>
            <a:pPr marL="285750" indent="-285750">
              <a:buFont typeface="Wingdings" panose="05000000000000000000" pitchFamily="2" charset="2"/>
              <a:buChar char="q"/>
            </a:pPr>
            <a:endParaRPr lang="en-IN" sz="16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q"/>
            </a:pPr>
            <a:r>
              <a:rPr lang="en-IN" sz="1600" b="1" dirty="0">
                <a:latin typeface="Cambria" panose="02040503050406030204" pitchFamily="18" charset="0"/>
                <a:ea typeface="Cambria" panose="02040503050406030204" pitchFamily="18" charset="0"/>
              </a:rPr>
              <a:t>Shared Folders </a:t>
            </a:r>
            <a:r>
              <a:rPr lang="en-IN" sz="1600" dirty="0">
                <a:latin typeface="Cambria" panose="02040503050406030204" pitchFamily="18" charset="0"/>
                <a:ea typeface="Cambria" panose="02040503050406030204" pitchFamily="18" charset="0"/>
              </a:rPr>
              <a:t>– (Contains </a:t>
            </a:r>
            <a:r>
              <a:rPr lang="en-IN" sz="1600" dirty="0">
                <a:solidFill>
                  <a:srgbClr val="7030A0"/>
                </a:solidFill>
                <a:latin typeface="Cambria" panose="02040503050406030204" pitchFamily="18" charset="0"/>
                <a:ea typeface="Cambria" panose="02040503050406030204" pitchFamily="18" charset="0"/>
              </a:rPr>
              <a:t>Customer Metrics folder</a:t>
            </a:r>
            <a:r>
              <a:rPr lang="en-IN" sz="1600" dirty="0">
                <a:latin typeface="Cambria" panose="02040503050406030204" pitchFamily="18" charset="0"/>
                <a:ea typeface="Cambria" panose="02040503050406030204" pitchFamily="18" charset="0"/>
              </a:rPr>
              <a:t>)</a:t>
            </a:r>
          </a:p>
          <a:p>
            <a:pPr marL="285750" indent="-285750">
              <a:buFont typeface="Wingdings" panose="05000000000000000000" pitchFamily="2" charset="2"/>
              <a:buChar char="q"/>
            </a:pPr>
            <a:endParaRPr lang="en-IN" sz="1600" dirty="0">
              <a:latin typeface="Cambria" panose="02040503050406030204" pitchFamily="18" charset="0"/>
              <a:ea typeface="Cambria" panose="02040503050406030204" pitchFamily="18" charset="0"/>
            </a:endParaRPr>
          </a:p>
          <a:p>
            <a:r>
              <a:rPr lang="en-IN" sz="1600" dirty="0">
                <a:latin typeface="Cambria" panose="02040503050406030204" pitchFamily="18" charset="0"/>
                <a:ea typeface="Cambria" panose="02040503050406030204" pitchFamily="18" charset="0"/>
              </a:rPr>
              <a:t>  Folders contain Dashboards and Looks for specific groups of people. You can copy, move, or save Dashboards and</a:t>
            </a:r>
          </a:p>
          <a:p>
            <a:r>
              <a:rPr lang="en-IN" sz="1600" dirty="0">
                <a:latin typeface="Cambria" panose="02040503050406030204" pitchFamily="18" charset="0"/>
                <a:ea typeface="Cambria" panose="02040503050406030204" pitchFamily="18" charset="0"/>
              </a:rPr>
              <a:t>  Looks to a folder(your organization folder)</a:t>
            </a:r>
          </a:p>
          <a:p>
            <a:endParaRPr lang="en-IN" sz="16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q"/>
            </a:pPr>
            <a:r>
              <a:rPr lang="en-IN" sz="1600" b="1" dirty="0" err="1">
                <a:latin typeface="Cambria" panose="02040503050406030204" pitchFamily="18" charset="0"/>
                <a:ea typeface="Cambria" panose="02040503050406030204" pitchFamily="18" charset="0"/>
              </a:rPr>
              <a:t>LookMl</a:t>
            </a:r>
            <a:r>
              <a:rPr lang="en-IN" sz="1600" b="1" dirty="0">
                <a:latin typeface="Cambria" panose="02040503050406030204" pitchFamily="18" charset="0"/>
                <a:ea typeface="Cambria" panose="02040503050406030204" pitchFamily="18" charset="0"/>
              </a:rPr>
              <a:t> Dashboards Folder –</a:t>
            </a:r>
          </a:p>
          <a:p>
            <a:endParaRPr lang="en-IN" sz="1600" dirty="0">
              <a:latin typeface="Cambria" panose="02040503050406030204" pitchFamily="18" charset="0"/>
              <a:ea typeface="Cambria" panose="02040503050406030204" pitchFamily="18" charset="0"/>
            </a:endParaRPr>
          </a:p>
          <a:p>
            <a:r>
              <a:rPr lang="en-IN" sz="1600" dirty="0">
                <a:latin typeface="Cambria" panose="02040503050406030204" pitchFamily="18" charset="0"/>
                <a:ea typeface="Cambria" panose="02040503050406030204" pitchFamily="18" charset="0"/>
              </a:rPr>
              <a:t>  This section contains Dashboards that developers created using </a:t>
            </a:r>
            <a:r>
              <a:rPr lang="en-IN" sz="1600" dirty="0" err="1">
                <a:latin typeface="Cambria" panose="02040503050406030204" pitchFamily="18" charset="0"/>
                <a:ea typeface="Cambria" panose="02040503050406030204" pitchFamily="18" charset="0"/>
              </a:rPr>
              <a:t>LookML</a:t>
            </a:r>
            <a:endParaRPr lang="en-IN" sz="16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q"/>
            </a:pPr>
            <a:endParaRPr lang="en-IN" sz="1600" dirty="0">
              <a:latin typeface="Cambria" panose="02040503050406030204" pitchFamily="18" charset="0"/>
              <a:ea typeface="Cambria" panose="02040503050406030204" pitchFamily="18" charset="0"/>
            </a:endParaRPr>
          </a:p>
          <a:p>
            <a:pPr marL="285750" indent="-285750">
              <a:lnSpc>
                <a:spcPct val="107000"/>
              </a:lnSpc>
              <a:spcAft>
                <a:spcPts val="800"/>
              </a:spcAft>
              <a:buFont typeface="Wingdings" panose="05000000000000000000" pitchFamily="2" charset="2"/>
              <a:buChar char="q"/>
            </a:pPr>
            <a:r>
              <a:rPr lang="en-IN" sz="1600" b="1" dirty="0">
                <a:latin typeface="Cambria" panose="02040503050406030204" pitchFamily="18" charset="0"/>
                <a:ea typeface="Cambria" panose="02040503050406030204" pitchFamily="18" charset="0"/>
              </a:rPr>
              <a:t>People Folder </a:t>
            </a:r>
            <a:r>
              <a:rPr lang="en-IN" sz="1600" dirty="0">
                <a:latin typeface="Cambria" panose="02040503050406030204" pitchFamily="18" charset="0"/>
                <a:ea typeface="Cambria" panose="02040503050406030204" pitchFamily="18" charset="0"/>
              </a:rPr>
              <a:t>has  </a:t>
            </a:r>
            <a:r>
              <a:rPr lang="en-IN" sz="1600" b="1" dirty="0">
                <a:latin typeface="Cambria" panose="02040503050406030204" pitchFamily="18" charset="0"/>
                <a:ea typeface="Cambria" panose="02040503050406030204" pitchFamily="18" charset="0"/>
              </a:rPr>
              <a:t>Two types </a:t>
            </a:r>
          </a:p>
          <a:p>
            <a:pPr>
              <a:lnSpc>
                <a:spcPct val="107000"/>
              </a:lnSpc>
              <a:spcAft>
                <a:spcPts val="800"/>
              </a:spcAft>
            </a:pPr>
            <a:r>
              <a:rPr lang="en-IN" sz="1600" dirty="0">
                <a:solidFill>
                  <a:srgbClr val="7030A0"/>
                </a:solidFill>
                <a:latin typeface="Cambria" panose="02040503050406030204" pitchFamily="18" charset="0"/>
                <a:ea typeface="Cambria" panose="02040503050406030204" pitchFamily="18" charset="0"/>
              </a:rPr>
              <a:t>  Developer Student’s folder</a:t>
            </a:r>
          </a:p>
          <a:p>
            <a:pPr>
              <a:lnSpc>
                <a:spcPct val="107000"/>
              </a:lnSpc>
              <a:spcAft>
                <a:spcPts val="800"/>
              </a:spcAft>
            </a:pPr>
            <a:r>
              <a:rPr lang="en-IN" sz="1600" dirty="0">
                <a:solidFill>
                  <a:srgbClr val="7030A0"/>
                </a:solidFill>
                <a:latin typeface="Cambria" panose="02040503050406030204" pitchFamily="18" charset="0"/>
                <a:ea typeface="Cambria" panose="02040503050406030204" pitchFamily="18" charset="0"/>
              </a:rPr>
              <a:t>  Looker admin</a:t>
            </a:r>
          </a:p>
          <a:p>
            <a:r>
              <a:rPr lang="en-IN" sz="1600" dirty="0">
                <a:effectLst/>
                <a:latin typeface="Cambria" panose="02040503050406030204" pitchFamily="18" charset="0"/>
                <a:ea typeface="Cambria" panose="02040503050406030204" pitchFamily="18" charset="0"/>
                <a:cs typeface="Times New Roman" panose="02020603050405020304" pitchFamily="18" charset="0"/>
              </a:rPr>
              <a:t> </a:t>
            </a:r>
          </a:p>
          <a:p>
            <a:r>
              <a:rPr lang="en-IN" sz="1600" dirty="0">
                <a:effectLst/>
                <a:latin typeface="Cambria" panose="02040503050406030204" pitchFamily="18" charset="0"/>
                <a:ea typeface="Cambria" panose="02040503050406030204" pitchFamily="18" charset="0"/>
                <a:cs typeface="Times New Roman" panose="02020603050405020304" pitchFamily="18" charset="0"/>
              </a:rPr>
              <a:t> </a:t>
            </a:r>
            <a:endParaRPr lang="en-IN" sz="1600" dirty="0">
              <a:latin typeface="Cambria" panose="02040503050406030204" pitchFamily="18" charset="0"/>
              <a:ea typeface="Cambria" panose="02040503050406030204" pitchFamily="18" charset="0"/>
            </a:endParaRPr>
          </a:p>
          <a:p>
            <a:endParaRPr lang="en-IN" sz="1600" dirty="0"/>
          </a:p>
        </p:txBody>
      </p:sp>
    </p:spTree>
    <p:extLst>
      <p:ext uri="{BB962C8B-B14F-4D97-AF65-F5344CB8AC3E}">
        <p14:creationId xmlns:p14="http://schemas.microsoft.com/office/powerpoint/2010/main" val="3424474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89A4E-7703-19F6-5860-EB7DBCC51D3F}"/>
              </a:ext>
            </a:extLst>
          </p:cNvPr>
          <p:cNvSpPr txBox="1"/>
          <p:nvPr/>
        </p:nvSpPr>
        <p:spPr>
          <a:xfrm>
            <a:off x="322729" y="-80681"/>
            <a:ext cx="11869271" cy="6901889"/>
          </a:xfrm>
          <a:prstGeom prst="rect">
            <a:avLst/>
          </a:prstGeom>
          <a:noFill/>
        </p:spPr>
        <p:txBody>
          <a:bodyPr wrap="square" rtlCol="0">
            <a:spAutoFit/>
          </a:bodyPr>
          <a:lstStyle/>
          <a:p>
            <a:pPr fontAlgn="ctr">
              <a:spcAft>
                <a:spcPts val="800"/>
              </a:spcAft>
            </a:pPr>
            <a:endParaRPr lang="en-IN" sz="1600" b="1" u="sng" kern="1800" dirty="0">
              <a:solidFill>
                <a:srgbClr val="202124"/>
              </a:solidFill>
              <a:effectLst/>
              <a:latin typeface="NouvelR" pitchFamily="2" charset="0"/>
              <a:ea typeface="Cambria" panose="02040503050406030204" pitchFamily="18" charset="0"/>
              <a:cs typeface="Times New Roman" panose="02020603050405020304" pitchFamily="18" charset="0"/>
            </a:endParaRPr>
          </a:p>
          <a:p>
            <a:pPr fontAlgn="ctr">
              <a:spcAft>
                <a:spcPts val="800"/>
              </a:spcAft>
            </a:pPr>
            <a:r>
              <a:rPr lang="en-IN" sz="1600" b="1" u="sng" kern="1800" dirty="0">
                <a:solidFill>
                  <a:srgbClr val="202124"/>
                </a:solidFill>
                <a:effectLst/>
                <a:latin typeface="NouvelR" pitchFamily="2" charset="0"/>
                <a:ea typeface="Cambria" panose="02040503050406030204" pitchFamily="18" charset="0"/>
                <a:cs typeface="Times New Roman" panose="02020603050405020304" pitchFamily="18" charset="0"/>
              </a:rPr>
              <a:t>Presenting content with boards</a:t>
            </a:r>
          </a:p>
          <a:p>
            <a:pPr fontAlgn="ctr">
              <a:spcAft>
                <a:spcPts val="800"/>
              </a:spcAft>
            </a:pP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Boards</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in Looker provide a way for teams to find curated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dashboards</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Looks</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Dashboards and Looks, which are stored in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folders</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can be added to multiple boards. Boards provide a way for users to perform the following tasks:</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Looks and dashboards to boards to make it easier for users to find the information that is most relevant to them</a:t>
            </a:r>
          </a:p>
          <a:p>
            <a:pPr marL="342900" lvl="0" indent="-342900">
              <a:spcBef>
                <a:spcPts val="900"/>
              </a:spcBef>
              <a:spcAft>
                <a:spcPts val="900"/>
              </a:spcAft>
              <a:buSzPts val="1000"/>
              <a:buFont typeface="Symbol" panose="05050102010706020507" pitchFamily="18" charset="2"/>
              <a:buChar char=""/>
              <a:tabLst>
                <a:tab pos="457200" algn="l"/>
              </a:tabLs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links and descriptions to provide context and to guide users to resources</a:t>
            </a:r>
          </a:p>
          <a:p>
            <a:pPr>
              <a:spcBef>
                <a:spcPts val="1200"/>
              </a:spcBef>
              <a:spcAft>
                <a:spcPts val="12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Users will only see boards that they have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access to 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 user must have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to see a board. Users with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can add dashboards and Looks to the board and provide context for that content to help guide other users.</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800"/>
              </a:spcAft>
            </a:pPr>
            <a:r>
              <a:rPr lang="en-IN" sz="1200"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Viewing and managing access to a board</a:t>
            </a:r>
          </a:p>
          <a:p>
            <a:pPr>
              <a:spcAft>
                <a:spcPts val="8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Access to boards and the content that is added to them, like Looks or dashboards, depends on a user's or group's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board access</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their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access to the folder in which that content is stored</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the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model that the Look or dashboard is based on</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a user doesn't have folder access for viewing a dashboard or Look, that dashboard or Look will not be displayed to that user on the board. If the user has folder access but not model access, they will see a thumbnail but will not be able to view the underlying Look or dashboard.</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a:spcAft>
                <a:spcPts val="800"/>
              </a:spcAft>
            </a:pPr>
            <a:r>
              <a:rPr lang="en-IN" sz="1200"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Board access levels</a:t>
            </a:r>
          </a:p>
          <a:p>
            <a:pPr>
              <a:spcAft>
                <a:spcPts val="8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There are two access levels that can be assigned to a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user</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group</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for a board: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a:spcAft>
                <a:spcPts val="8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With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a user can see that the board exists,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add the board to their list</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view any board content that they have </a:t>
            </a: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1"/>
              </a:rPr>
              <a:t>access to 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a:spcAft>
                <a:spcPts val="80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With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a user can do everything that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allows and can also make the following changes to the board:</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2"/>
              </a:rPr>
              <a:t>Manage access to the board</a:t>
            </a:r>
            <a:endPar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3"/>
              </a:rPr>
              <a:t>Organize and manage content on the board</a:t>
            </a:r>
            <a:endPar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4"/>
              </a:rPr>
              <a:t>Add and remove Looks, dashboards, and links</a:t>
            </a:r>
            <a:endPar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2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5"/>
              </a:rPr>
              <a:t>Delete the board</a:t>
            </a:r>
            <a:endPar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57986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0" descr="The Share this board icon is located to the left of the Board options menu and the Board Information icon.">
            <a:extLst>
              <a:ext uri="{FF2B5EF4-FFF2-40B4-BE49-F238E27FC236}">
                <a16:creationId xmlns:a16="http://schemas.microsoft.com/office/drawing/2014/main" id="{7532F3D3-D0C8-8E67-5B7D-394134A13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41" y="939934"/>
            <a:ext cx="4261588" cy="2290087"/>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9">
            <a:extLst>
              <a:ext uri="{FF2B5EF4-FFF2-40B4-BE49-F238E27FC236}">
                <a16:creationId xmlns:a16="http://schemas.microsoft.com/office/drawing/2014/main" id="{1BB0634E-97FB-CDDD-6AB7-722CAE627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41" y="3718915"/>
            <a:ext cx="4030980" cy="21941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EF6C5F50-F583-8FDD-3A3D-D69B086BA024}"/>
              </a:ext>
            </a:extLst>
          </p:cNvPr>
          <p:cNvSpPr>
            <a:spLocks noChangeArrowheads="1"/>
          </p:cNvSpPr>
          <p:nvPr/>
        </p:nvSpPr>
        <p:spPr bwMode="auto">
          <a:xfrm>
            <a:off x="1" y="145411"/>
            <a:ext cx="889322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Viewing the access levels for a board</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must have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access level for a board to view the access levels that other users and groups have for it. To see who can access a 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Navigate to the board and select the share icon.</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1C17D71A-8A46-41E7-B25E-F3614D3AA47B}"/>
              </a:ext>
            </a:extLst>
          </p:cNvPr>
          <p:cNvSpPr>
            <a:spLocks noChangeArrowheads="1"/>
          </p:cNvSpPr>
          <p:nvPr/>
        </p:nvSpPr>
        <p:spPr bwMode="auto">
          <a:xfrm>
            <a:off x="457200" y="3314659"/>
            <a:ext cx="93725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Looker displays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window for the board.</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Who can access this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of the window lists users and groups who have access to the board as well as their access levels.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96070212-5C19-C529-079C-C7381DBB27C8}"/>
              </a:ext>
            </a:extLst>
          </p:cNvPr>
          <p:cNvSpPr>
            <a:spLocks noChangeArrowheads="1"/>
          </p:cNvSpPr>
          <p:nvPr/>
        </p:nvSpPr>
        <p:spPr bwMode="auto">
          <a:xfrm>
            <a:off x="0" y="5913026"/>
            <a:ext cx="1229012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Managing the access levels for a 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manage access to a board, you need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access level for that board. To make changes to the access level that a group or user has for a 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Navigate to the board and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view its access levels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by selecting the share icon.</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change the access level for a user or group that is already listed, select their current access level and choose the desired access level from the menu. You cannot change the ability of Looker admins to manage the 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188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E69815-4B66-DD01-8F88-2056FA07CC2D}"/>
              </a:ext>
            </a:extLst>
          </p:cNvPr>
          <p:cNvSpPr txBox="1"/>
          <p:nvPr/>
        </p:nvSpPr>
        <p:spPr>
          <a:xfrm>
            <a:off x="71531" y="0"/>
            <a:ext cx="11331388" cy="6615953"/>
          </a:xfrm>
          <a:prstGeom prst="rect">
            <a:avLst/>
          </a:prstGeom>
          <a:noFill/>
        </p:spPr>
        <p:txBody>
          <a:bodyPr wrap="square" rtlCol="0">
            <a:spAutoFit/>
          </a:bodyPr>
          <a:lstStyle/>
          <a:p>
            <a:endParaRPr lang="en-IN" dirty="0"/>
          </a:p>
        </p:txBody>
      </p:sp>
      <p:pic>
        <p:nvPicPr>
          <p:cNvPr id="1026" name="Picture 28">
            <a:extLst>
              <a:ext uri="{FF2B5EF4-FFF2-40B4-BE49-F238E27FC236}">
                <a16:creationId xmlns:a16="http://schemas.microsoft.com/office/drawing/2014/main" id="{9C84A323-2F4E-6F14-DB10-4CE959788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24" y="86286"/>
            <a:ext cx="4098925" cy="30559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7">
            <a:extLst>
              <a:ext uri="{FF2B5EF4-FFF2-40B4-BE49-F238E27FC236}">
                <a16:creationId xmlns:a16="http://schemas.microsoft.com/office/drawing/2014/main" id="{1B484FA0-3AB1-A712-146F-A424037D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80155"/>
            <a:ext cx="5737225" cy="13795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85507ED-312D-03D0-E9AB-DF6BDC63526F}"/>
              </a:ext>
            </a:extLst>
          </p:cNvPr>
          <p:cNvSpPr>
            <a:spLocks noChangeArrowheads="1"/>
          </p:cNvSpPr>
          <p:nvPr/>
        </p:nvSpPr>
        <p:spPr bwMode="auto">
          <a:xfrm>
            <a:off x="0" y="2265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1DF8A6B4-D657-D269-FCBC-094804E1A684}"/>
              </a:ext>
            </a:extLst>
          </p:cNvPr>
          <p:cNvSpPr>
            <a:spLocks noChangeArrowheads="1"/>
          </p:cNvSpPr>
          <p:nvPr/>
        </p:nvSpPr>
        <p:spPr bwMode="auto">
          <a:xfrm>
            <a:off x="121024" y="2739287"/>
            <a:ext cx="9433993"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Remove user or group access by clicking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X</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the right of the name.</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one or more groups by selecting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group or user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field and choosing any groups or users that you want to change.</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For any users or groups whose access you want to change, select the existing access level and choose the desired access level from the drop-down menu.</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13A2A633-0C7D-C918-7FC9-D05C68EEEBC3}"/>
              </a:ext>
            </a:extLst>
          </p:cNvPr>
          <p:cNvSpPr>
            <a:spLocks noChangeArrowheads="1"/>
          </p:cNvSpPr>
          <p:nvPr/>
        </p:nvSpPr>
        <p:spPr bwMode="auto">
          <a:xfrm>
            <a:off x="121024" y="4697977"/>
            <a:ext cx="1043106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Save your changes by selecting</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Save</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Creating a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By default, when a board is created, admins and the creator have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access level</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All other users can interact with the board at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View</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access level.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create a new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 or find a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plus icon next to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Boards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option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left navigation panel</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and then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 a new board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Name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of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window, enter a name for your board and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 Board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6971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26">
            <a:extLst>
              <a:ext uri="{FF2B5EF4-FFF2-40B4-BE49-F238E27FC236}">
                <a16:creationId xmlns:a16="http://schemas.microsoft.com/office/drawing/2014/main" id="{68EEE57C-9F27-9D8F-6ADC-EB81BC73A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4" y="416718"/>
            <a:ext cx="2079625" cy="307816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5">
            <a:extLst>
              <a:ext uri="{FF2B5EF4-FFF2-40B4-BE49-F238E27FC236}">
                <a16:creationId xmlns:a16="http://schemas.microsoft.com/office/drawing/2014/main" id="{3AD63D18-243C-DF76-15F2-AF84E2C0F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982625"/>
            <a:ext cx="4229100" cy="16986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3">
            <a:extLst>
              <a:ext uri="{FF2B5EF4-FFF2-40B4-BE49-F238E27FC236}">
                <a16:creationId xmlns:a16="http://schemas.microsoft.com/office/drawing/2014/main" id="{85F31AD6-0C03-A61F-742E-1848981B8286}"/>
              </a:ext>
            </a:extLst>
          </p:cNvPr>
          <p:cNvSpPr>
            <a:spLocks noChangeArrowheads="1"/>
          </p:cNvSpPr>
          <p:nvPr/>
        </p:nvSpPr>
        <p:spPr bwMode="auto">
          <a:xfrm>
            <a:off x="0" y="-319905"/>
            <a:ext cx="10493578"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Looker adds the new board to your list in the left sidebar in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Browse</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As the creator of the board, you will also be listed as a contributor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Contributors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of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About this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information panel.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4">
            <a:extLst>
              <a:ext uri="{FF2B5EF4-FFF2-40B4-BE49-F238E27FC236}">
                <a16:creationId xmlns:a16="http://schemas.microsoft.com/office/drawing/2014/main" id="{C7862D24-693B-833B-8A46-03CB391FA12B}"/>
              </a:ext>
            </a:extLst>
          </p:cNvPr>
          <p:cNvSpPr>
            <a:spLocks noChangeArrowheads="1"/>
          </p:cNvSpPr>
          <p:nvPr/>
        </p:nvSpPr>
        <p:spPr bwMode="auto">
          <a:xfrm>
            <a:off x="457200" y="1373268"/>
            <a:ext cx="11293476" cy="392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now</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manage the content on the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a number of ways, including: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Adding sections</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Adding content</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7"/>
              </a:rPr>
              <a:t>Adding a description</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8"/>
              </a:rPr>
              <a:t>Managing access to the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a board to your list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create a shortcut to a board that was created by another user by adding it to a personal list of boards, similar to a "Favorites" section. When you add a board to your list, it will be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listed on the left sidebar under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Browse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when you browse content in Looker.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add a board to your list,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to my list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beneath the title of the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61F5CABE-07B8-D4A2-1577-DEECAEA5E01C}"/>
              </a:ext>
            </a:extLst>
          </p:cNvPr>
          <p:cNvSpPr txBox="1"/>
          <p:nvPr/>
        </p:nvSpPr>
        <p:spPr>
          <a:xfrm>
            <a:off x="0" y="6596390"/>
            <a:ext cx="9591675" cy="261610"/>
          </a:xfrm>
          <a:prstGeom prst="rect">
            <a:avLst/>
          </a:prstGeom>
          <a:noFill/>
        </p:spPr>
        <p:txBody>
          <a:bodyPr wrap="square" rtlCol="0">
            <a:spAutoFit/>
          </a:bodyPr>
          <a:lstStyle/>
          <a:p>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remove a board from your list, select the board's three-dot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Board options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menu and choose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Remove from my list</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IN" sz="1100" dirty="0"/>
          </a:p>
        </p:txBody>
      </p:sp>
    </p:spTree>
    <p:extLst>
      <p:ext uri="{BB962C8B-B14F-4D97-AF65-F5344CB8AC3E}">
        <p14:creationId xmlns:p14="http://schemas.microsoft.com/office/powerpoint/2010/main" val="1707417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4">
            <a:extLst>
              <a:ext uri="{FF2B5EF4-FFF2-40B4-BE49-F238E27FC236}">
                <a16:creationId xmlns:a16="http://schemas.microsoft.com/office/drawing/2014/main" id="{92CC8704-FDBB-4B41-8641-66D2BF32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32425" cy="2979738"/>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3">
            <a:extLst>
              <a:ext uri="{FF2B5EF4-FFF2-40B4-BE49-F238E27FC236}">
                <a16:creationId xmlns:a16="http://schemas.microsoft.com/office/drawing/2014/main" id="{D5D023E7-6D8C-723B-05D4-B8C17F92D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1103"/>
            <a:ext cx="2201863" cy="2963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CF9D88F-99D9-94EA-08AE-9D40F4772F4E}"/>
              </a:ext>
            </a:extLst>
          </p:cNvPr>
          <p:cNvSpPr>
            <a:spLocks noChangeArrowheads="1"/>
          </p:cNvSpPr>
          <p:nvPr/>
        </p:nvSpPr>
        <p:spPr bwMode="auto">
          <a:xfrm>
            <a:off x="0" y="5109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BC7C0D88-C0F8-A502-EB08-D54C79EB58A2}"/>
              </a:ext>
            </a:extLst>
          </p:cNvPr>
          <p:cNvSpPr txBox="1"/>
          <p:nvPr/>
        </p:nvSpPr>
        <p:spPr>
          <a:xfrm>
            <a:off x="184731" y="2867843"/>
            <a:ext cx="1110183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also remove a board from your list by selecting the three-dot menu that appears when you hover over a board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left navigation panel</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and choosing</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Remove from sidebar</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The number of users who have added a board to their list is reflected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About this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of the board's information section.</a:t>
            </a:r>
            <a:endParaRPr kumimoji="0" lang="en-US" altLang="en-US" sz="1100" b="0" i="0" u="none" strike="noStrike" cap="none" normalizeH="0" baseline="0" dirty="0">
              <a:ln>
                <a:noFill/>
              </a:ln>
              <a:solidFill>
                <a:schemeClr val="tx1"/>
              </a:solidFill>
              <a:effectLst/>
            </a:endParaRPr>
          </a:p>
          <a:p>
            <a:endParaRPr lang="en-IN" dirty="0"/>
          </a:p>
        </p:txBody>
      </p:sp>
      <p:sp>
        <p:nvSpPr>
          <p:cNvPr id="8" name="TextBox 7">
            <a:extLst>
              <a:ext uri="{FF2B5EF4-FFF2-40B4-BE49-F238E27FC236}">
                <a16:creationId xmlns:a16="http://schemas.microsoft.com/office/drawing/2014/main" id="{322555AC-6C94-4EB8-9646-77D035A253C9}"/>
              </a:ext>
            </a:extLst>
          </p:cNvPr>
          <p:cNvSpPr txBox="1"/>
          <p:nvPr/>
        </p:nvSpPr>
        <p:spPr>
          <a:xfrm>
            <a:off x="50260" y="5952565"/>
            <a:ext cx="11370775"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Arranging content on a 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arrange the content on a board, you must have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access level</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In addition to</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adding content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 board, contributors to a board can arrange the content on a board in the following ways:</a:t>
            </a:r>
            <a:endParaRPr kumimoji="0" lang="en-US" altLang="en-US" sz="11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7"/>
              </a:rPr>
              <a:t>Add sections</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8"/>
              </a:rPr>
              <a:t>Reorder sections</a:t>
            </a:r>
            <a:endParaRPr kumimoji="0" lang="en-US" altLang="en-US" sz="1100" b="0" i="0" u="none" strike="noStrike" cap="none" normalizeH="0" baseline="0" dirty="0">
              <a:ln>
                <a:noFill/>
              </a:ln>
              <a:solidFill>
                <a:schemeClr val="tx1"/>
              </a:solidFill>
              <a:effectLst/>
            </a:endParaRPr>
          </a:p>
          <a:p>
            <a:endParaRPr lang="en-IN" sz="1100" dirty="0"/>
          </a:p>
        </p:txBody>
      </p:sp>
    </p:spTree>
    <p:extLst>
      <p:ext uri="{BB962C8B-B14F-4D97-AF65-F5344CB8AC3E}">
        <p14:creationId xmlns:p14="http://schemas.microsoft.com/office/powerpoint/2010/main" val="3339331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4E550-9811-8CCA-9AD9-03E10128D9DB}"/>
              </a:ext>
            </a:extLst>
          </p:cNvPr>
          <p:cNvSpPr txBox="1"/>
          <p:nvPr/>
        </p:nvSpPr>
        <p:spPr>
          <a:xfrm>
            <a:off x="0" y="0"/>
            <a:ext cx="11905130" cy="6696635"/>
          </a:xfrm>
          <a:prstGeom prst="rect">
            <a:avLst/>
          </a:prstGeom>
          <a:noFill/>
        </p:spPr>
        <p:txBody>
          <a:bodyPr wrap="square" rtlCol="0">
            <a:spAutoFit/>
          </a:bodyPr>
          <a:lstStyle/>
          <a:p>
            <a:endParaRPr lang="en-IN" dirty="0"/>
          </a:p>
        </p:txBody>
      </p:sp>
      <p:pic>
        <p:nvPicPr>
          <p:cNvPr id="4099" name="Picture 22">
            <a:extLst>
              <a:ext uri="{FF2B5EF4-FFF2-40B4-BE49-F238E27FC236}">
                <a16:creationId xmlns:a16="http://schemas.microsoft.com/office/drawing/2014/main" id="{5473DE6B-F4C7-4BB7-28B6-859BA3789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756" y="903757"/>
            <a:ext cx="2727325" cy="27971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1">
            <a:extLst>
              <a:ext uri="{FF2B5EF4-FFF2-40B4-BE49-F238E27FC236}">
                <a16:creationId xmlns:a16="http://schemas.microsoft.com/office/drawing/2014/main" id="{511222F1-F992-E6B6-C427-1BA0E4B5E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294" y="3934597"/>
            <a:ext cx="2574925" cy="162242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20">
            <a:extLst>
              <a:ext uri="{FF2B5EF4-FFF2-40B4-BE49-F238E27FC236}">
                <a16:creationId xmlns:a16="http://schemas.microsoft.com/office/drawing/2014/main" id="{7727E6D1-35EE-706C-4F70-AC8B7C842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294" y="5688900"/>
            <a:ext cx="3086100" cy="746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5CDD0080-A597-AF05-C203-05EA86237129}"/>
              </a:ext>
            </a:extLst>
          </p:cNvPr>
          <p:cNvSpPr>
            <a:spLocks noChangeArrowheads="1"/>
          </p:cNvSpPr>
          <p:nvPr/>
        </p:nvSpPr>
        <p:spPr bwMode="auto">
          <a:xfrm>
            <a:off x="184731" y="19434"/>
            <a:ext cx="8459367"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Remove sections</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Move content within sections</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7"/>
              </a:rPr>
              <a:t>Drag and drop content between sections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 make changes to a board, you will be listed as a contributor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Contributors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of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About this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information panel.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3E4F9F6-4DE0-6CED-D8D7-C5B05B6143D9}"/>
              </a:ext>
            </a:extLst>
          </p:cNvPr>
          <p:cNvSpPr>
            <a:spLocks noChangeArrowheads="1"/>
          </p:cNvSpPr>
          <p:nvPr/>
        </p:nvSpPr>
        <p:spPr bwMode="auto">
          <a:xfrm>
            <a:off x="184731" y="3194022"/>
            <a:ext cx="1179842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a:solidFill>
                <a:srgbClr val="202124"/>
              </a:solidFill>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202124"/>
                </a:solidFill>
                <a:latin typeface="Cambria" panose="02040503050406030204" pitchFamily="18" charset="0"/>
                <a:ea typeface="Times New Roman" panose="02020603050405020304" pitchFamily="18" charset="0"/>
                <a:cs typeface="Times New Roman" panose="02020603050405020304" pitchFamily="18" charset="0"/>
              </a:rPr>
              <a:t>A</a:t>
            </a: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dding sections to a board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When you create a board, there is a default section named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Untitled section</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To edit the title of the section, choose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Edit Title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pencil icon to the right of</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Untitled section</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and enter a new title.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80C377FC-C0F4-0B9B-DE82-E933E2BDC927}"/>
              </a:ext>
            </a:extLst>
          </p:cNvPr>
          <p:cNvSpPr>
            <a:spLocks noChangeArrowheads="1"/>
          </p:cNvSpPr>
          <p:nvPr/>
        </p:nvSpPr>
        <p:spPr bwMode="auto">
          <a:xfrm>
            <a:off x="92365" y="5481625"/>
            <a:ext cx="12192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add a new section to a board,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New section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the bottom of your board. Enter a name for your new section, and press Enter (Windows) or return (Mac) to save the name.</a:t>
            </a:r>
            <a:endParaRPr kumimoji="0" lang="en-US" altLang="en-US" sz="800" b="0" i="0" u="none" strike="noStrike" cap="none" normalizeH="0" baseline="0" dirty="0">
              <a:ln>
                <a:noFill/>
              </a:ln>
              <a:solidFill>
                <a:schemeClr val="tx1"/>
              </a:solidFill>
              <a:effectLst/>
            </a:endParaRPr>
          </a:p>
        </p:txBody>
      </p:sp>
      <p:sp>
        <p:nvSpPr>
          <p:cNvPr id="6" name="Rectangle 7">
            <a:extLst>
              <a:ext uri="{FF2B5EF4-FFF2-40B4-BE49-F238E27FC236}">
                <a16:creationId xmlns:a16="http://schemas.microsoft.com/office/drawing/2014/main" id="{A9B80C3A-162C-C5B5-A976-7F3D8071C05F}"/>
              </a:ext>
            </a:extLst>
          </p:cNvPr>
          <p:cNvSpPr>
            <a:spLocks noChangeArrowheads="1"/>
          </p:cNvSpPr>
          <p:nvPr/>
        </p:nvSpPr>
        <p:spPr bwMode="auto">
          <a:xfrm>
            <a:off x="0" y="5133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9C12DEA-FE8C-AD8C-35F3-7755C7206577}"/>
              </a:ext>
            </a:extLst>
          </p:cNvPr>
          <p:cNvSpPr txBox="1"/>
          <p:nvPr/>
        </p:nvSpPr>
        <p:spPr>
          <a:xfrm>
            <a:off x="1174376" y="4921624"/>
            <a:ext cx="45719"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2477D441-B5D2-D225-D6F9-6F79168412EE}"/>
              </a:ext>
            </a:extLst>
          </p:cNvPr>
          <p:cNvSpPr txBox="1"/>
          <p:nvPr/>
        </p:nvSpPr>
        <p:spPr>
          <a:xfrm>
            <a:off x="92365" y="6433114"/>
            <a:ext cx="5970495" cy="261610"/>
          </a:xfrm>
          <a:prstGeom prst="rect">
            <a:avLst/>
          </a:prstGeom>
          <a:noFill/>
        </p:spPr>
        <p:txBody>
          <a:bodyPr wrap="square" rtlCol="0">
            <a:spAutoFit/>
          </a:bodyPr>
          <a:lstStyle/>
          <a:p>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now begin to</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8"/>
              </a:rPr>
              <a:t>add content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the new section.</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8667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a:extLst>
              <a:ext uri="{FF2B5EF4-FFF2-40B4-BE49-F238E27FC236}">
                <a16:creationId xmlns:a16="http://schemas.microsoft.com/office/drawing/2014/main" id="{1EE713DA-7AE3-9A53-9616-A4C9D5B03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46615"/>
            <a:ext cx="5630863" cy="2141538"/>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8" descr="Select the Remove section and content from this board icon to delete the section.">
            <a:extLst>
              <a:ext uri="{FF2B5EF4-FFF2-40B4-BE49-F238E27FC236}">
                <a16:creationId xmlns:a16="http://schemas.microsoft.com/office/drawing/2014/main" id="{4A593ECA-E06A-5EB7-1026-D25475B44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831" y="3429000"/>
            <a:ext cx="3695700" cy="25225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2E637B3-EF36-FA35-5E1D-1701B2591FD6}"/>
              </a:ext>
            </a:extLst>
          </p:cNvPr>
          <p:cNvSpPr>
            <a:spLocks noChangeArrowheads="1"/>
          </p:cNvSpPr>
          <p:nvPr/>
        </p:nvSpPr>
        <p:spPr bwMode="auto">
          <a:xfrm>
            <a:off x="143435" y="118238"/>
            <a:ext cx="732123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Reordering sections on a board</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change the order of the sections on a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Hover your cursor over the section you want to move and select the vertical six-dot icon to the left of the section title.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20257B50-26DD-99D2-08F7-48B48C3166C9}"/>
              </a:ext>
            </a:extLst>
          </p:cNvPr>
          <p:cNvSpPr>
            <a:spLocks noChangeArrowheads="1"/>
          </p:cNvSpPr>
          <p:nvPr/>
        </p:nvSpPr>
        <p:spPr bwMode="auto">
          <a:xfrm>
            <a:off x="231861" y="2703348"/>
            <a:ext cx="7837402" cy="1103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en-US" altLang="en-US" sz="1100" dirty="0">
                <a:solidFill>
                  <a:srgbClr val="202124"/>
                </a:solidFill>
                <a:latin typeface="Cambria" panose="02040503050406030204" pitchFamily="18" charset="0"/>
                <a:cs typeface="Times New Roman" panose="02020603050405020304" pitchFamily="18" charset="0"/>
              </a:rPr>
              <a:t>2.Holding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the vertical six-dot icon, drag the section to position it above or below another section.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Removing sections from a board</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 have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access level for a board, you can also delete its sections. To remove a section from a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1.Select the trash icon for the section you want to delete:</a:t>
            </a:r>
            <a:endParaRPr kumimoji="0" lang="en-US" altLang="en-US" sz="800" b="0" i="0" u="none" strike="noStrike" cap="none" normalizeH="0" baseline="0" dirty="0">
              <a:ln>
                <a:noFill/>
              </a:ln>
              <a:solidFill>
                <a:schemeClr val="tx1"/>
              </a:solidFill>
              <a:effectLst/>
            </a:endParaRPr>
          </a:p>
        </p:txBody>
      </p:sp>
      <p:sp>
        <p:nvSpPr>
          <p:cNvPr id="6" name="TextBox 5">
            <a:extLst>
              <a:ext uri="{FF2B5EF4-FFF2-40B4-BE49-F238E27FC236}">
                <a16:creationId xmlns:a16="http://schemas.microsoft.com/office/drawing/2014/main" id="{902EA5F0-0B79-C2C2-8C7D-D088F86A0A1D}"/>
              </a:ext>
            </a:extLst>
          </p:cNvPr>
          <p:cNvSpPr txBox="1"/>
          <p:nvPr/>
        </p:nvSpPr>
        <p:spPr>
          <a:xfrm>
            <a:off x="231861" y="5814444"/>
            <a:ext cx="9610165" cy="925318"/>
          </a:xfrm>
          <a:prstGeom prst="rect">
            <a:avLst/>
          </a:prstGeom>
          <a:noFill/>
        </p:spPr>
        <p:txBody>
          <a:bodyPr wrap="square" rtlCol="0">
            <a:spAutoFit/>
          </a:bodyPr>
          <a:lstStyle/>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2.Looker displays a pop-up to confirm that you want to delete the section. Select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Delete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delete the section.</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Removing a section from a board also removes any Looks, dashboards, or links that have been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added to the board</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in that section. However, the Looks and dashboards still exist in their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folders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87536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8FB4D4-FF90-E378-E246-6DE6D29B490B}"/>
              </a:ext>
            </a:extLst>
          </p:cNvPr>
          <p:cNvSpPr txBox="1"/>
          <p:nvPr/>
        </p:nvSpPr>
        <p:spPr>
          <a:xfrm>
            <a:off x="331694" y="741076"/>
            <a:ext cx="10936941" cy="338554"/>
          </a:xfrm>
          <a:prstGeom prst="rect">
            <a:avLst/>
          </a:prstGeom>
          <a:noFill/>
        </p:spPr>
        <p:txBody>
          <a:bodyPr wrap="square" rtlCol="0">
            <a:spAutoFit/>
          </a:bodyPr>
          <a:lstStyle/>
          <a:p>
            <a:pPr>
              <a:spcBef>
                <a:spcPts val="2400"/>
              </a:spcBef>
              <a:spcAft>
                <a:spcPts val="1800"/>
              </a:spcAft>
            </a:pPr>
            <a:r>
              <a:rPr lang="en-IN" sz="1600" b="1" u="none" strike="noStrike" dirty="0">
                <a:solidFill>
                  <a:srgbClr val="043F2E"/>
                </a:solidFill>
                <a:effectLst/>
                <a:latin typeface="Cambria" panose="02040503050406030204" pitchFamily="18" charset="0"/>
                <a:ea typeface="Times New Roman" panose="02020603050405020304" pitchFamily="18" charset="0"/>
              </a:rPr>
              <a:t>Pivot Concept is used to transform data sets into </a:t>
            </a:r>
            <a:r>
              <a:rPr lang="en-IN" sz="1600" b="1" u="none" strike="noStrike" dirty="0">
                <a:solidFill>
                  <a:srgbClr val="043F2E"/>
                </a:solidFill>
                <a:effectLst/>
                <a:latin typeface="Cambria" panose="02040503050406030204" pitchFamily="18" charset="0"/>
                <a:ea typeface="Times New Roman" panose="02020603050405020304" pitchFamily="18" charset="0"/>
                <a:cs typeface="Helvetica" panose="020B0604020202020204" pitchFamily="34" charset="0"/>
                <a:hlinkClick r:id="rId2"/>
              </a:rPr>
              <a:t>rows to columns</a:t>
            </a:r>
            <a:r>
              <a:rPr lang="en-IN" sz="1600" b="1" dirty="0">
                <a:solidFill>
                  <a:srgbClr val="043F2E"/>
                </a:solidFill>
                <a:latin typeface="Cambria" panose="02040503050406030204" pitchFamily="18" charset="0"/>
                <a:ea typeface="Times New Roman" panose="02020603050405020304" pitchFamily="18" charset="0"/>
                <a:cs typeface="Helvetica" panose="020B0604020202020204" pitchFamily="34" charset="0"/>
              </a:rPr>
              <a:t>.</a:t>
            </a:r>
            <a:endParaRPr lang="en-IN" dirty="0"/>
          </a:p>
        </p:txBody>
      </p:sp>
      <p:sp>
        <p:nvSpPr>
          <p:cNvPr id="3" name="TextBox 2">
            <a:extLst>
              <a:ext uri="{FF2B5EF4-FFF2-40B4-BE49-F238E27FC236}">
                <a16:creationId xmlns:a16="http://schemas.microsoft.com/office/drawing/2014/main" id="{C9C666A3-AE83-3123-E8C2-98E73D3E2088}"/>
              </a:ext>
            </a:extLst>
          </p:cNvPr>
          <p:cNvSpPr txBox="1"/>
          <p:nvPr/>
        </p:nvSpPr>
        <p:spPr>
          <a:xfrm>
            <a:off x="331694" y="78575"/>
            <a:ext cx="5620870" cy="461665"/>
          </a:xfrm>
          <a:prstGeom prst="rect">
            <a:avLst/>
          </a:prstGeom>
          <a:noFill/>
        </p:spPr>
        <p:txBody>
          <a:bodyPr wrap="square" rtlCol="0">
            <a:spAutoFit/>
          </a:bodyPr>
          <a:lstStyle/>
          <a:p>
            <a:r>
              <a:rPr lang="en-IN" sz="2400" b="1" u="sng" dirty="0">
                <a:solidFill>
                  <a:srgbClr val="043F2E"/>
                </a:solidFill>
                <a:effectLst/>
                <a:latin typeface="NouvelR" pitchFamily="2" charset="0"/>
                <a:ea typeface="Calibri" panose="020F0502020204030204" pitchFamily="34" charset="0"/>
                <a:cs typeface="Times New Roman" panose="02020603050405020304" pitchFamily="18" charset="0"/>
              </a:rPr>
              <a:t>Pivot concept in Looker</a:t>
            </a:r>
            <a:endParaRPr lang="en-IN" sz="2400" dirty="0">
              <a:latin typeface="NouvelR" pitchFamily="2" charset="0"/>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FE25255-1A71-E9F3-97B5-8A44C4B49C10}"/>
                  </a:ext>
                </a:extLst>
              </p14:cNvPr>
              <p14:cNvContentPartPr/>
              <p14:nvPr/>
            </p14:nvContentPartPr>
            <p14:xfrm>
              <a:off x="5952261" y="5154551"/>
              <a:ext cx="336240" cy="3960"/>
            </p14:xfrm>
          </p:contentPart>
        </mc:Choice>
        <mc:Fallback xmlns="">
          <p:pic>
            <p:nvPicPr>
              <p:cNvPr id="8" name="Ink 7">
                <a:extLst>
                  <a:ext uri="{FF2B5EF4-FFF2-40B4-BE49-F238E27FC236}">
                    <a16:creationId xmlns:a16="http://schemas.microsoft.com/office/drawing/2014/main" id="{3FE25255-1A71-E9F3-97B5-8A44C4B49C10}"/>
                  </a:ext>
                </a:extLst>
              </p:cNvPr>
              <p:cNvPicPr/>
              <p:nvPr/>
            </p:nvPicPr>
            <p:blipFill>
              <a:blip r:embed="rId5"/>
              <a:stretch>
                <a:fillRect/>
              </a:stretch>
            </p:blipFill>
            <p:spPr>
              <a:xfrm>
                <a:off x="5898621" y="5046911"/>
                <a:ext cx="443880" cy="219600"/>
              </a:xfrm>
              <a:prstGeom prst="rect">
                <a:avLst/>
              </a:prstGeom>
            </p:spPr>
          </p:pic>
        </mc:Fallback>
      </mc:AlternateContent>
      <p:pic>
        <p:nvPicPr>
          <p:cNvPr id="6" name="Picture 5" descr="A screenshot of a computer">
            <a:extLst>
              <a:ext uri="{FF2B5EF4-FFF2-40B4-BE49-F238E27FC236}">
                <a16:creationId xmlns:a16="http://schemas.microsoft.com/office/drawing/2014/main" id="{2CC95F69-488A-FA6E-214B-25D630DBC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294" y="1069074"/>
            <a:ext cx="11681012" cy="5698438"/>
          </a:xfrm>
          <a:prstGeom prst="rect">
            <a:avLst/>
          </a:prstGeom>
        </p:spPr>
      </p:pic>
    </p:spTree>
    <p:extLst>
      <p:ext uri="{BB962C8B-B14F-4D97-AF65-F5344CB8AC3E}">
        <p14:creationId xmlns:p14="http://schemas.microsoft.com/office/powerpoint/2010/main" val="62998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7">
            <a:extLst>
              <a:ext uri="{FF2B5EF4-FFF2-40B4-BE49-F238E27FC236}">
                <a16:creationId xmlns:a16="http://schemas.microsoft.com/office/drawing/2014/main" id="{69E49C07-918E-FB2B-9F56-C1FEE3DAE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350" y="2506553"/>
            <a:ext cx="5187821" cy="36640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8CB788-C43E-7BCC-7910-2CBAC502712C}"/>
              </a:ext>
            </a:extLst>
          </p:cNvPr>
          <p:cNvSpPr txBox="1"/>
          <p:nvPr/>
        </p:nvSpPr>
        <p:spPr>
          <a:xfrm>
            <a:off x="111966" y="5870458"/>
            <a:ext cx="13062857" cy="845809"/>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Adding descriptions to a board</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For boards that you have created or for which you have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you can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add a description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that will appear in the board's information panel and in the window that Looker displays when you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view all boards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You can also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add a description to each section of a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lang="en-IN" sz="11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6305F5B-176B-A5EF-90B8-4A0E24BCA5FB}"/>
              </a:ext>
            </a:extLst>
          </p:cNvPr>
          <p:cNvSpPr txBox="1"/>
          <p:nvPr/>
        </p:nvSpPr>
        <p:spPr>
          <a:xfrm>
            <a:off x="111966" y="0"/>
            <a:ext cx="11719249" cy="28155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Moving content within sections on a board</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change the order of content within a section of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Click on the content that you want to move.</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Holding the added content, drag and drop it to move it to the desired position within the same section.</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Moving content between the sections of a board</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move content from one section to another by dragging and dropping the content you want to move. To move content from one section to another: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content that you want to move.</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Holding the content, drag it until it is positioned within the desired section of the board. If you hover over the new section while holding the content you are moving, Looker displays a message informing you that the content will be placed at the end of the section.</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Drop the content into the desired section.</a:t>
            </a:r>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3474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6">
            <a:extLst>
              <a:ext uri="{FF2B5EF4-FFF2-40B4-BE49-F238E27FC236}">
                <a16:creationId xmlns:a16="http://schemas.microsoft.com/office/drawing/2014/main" id="{418A4D50-6926-776A-7ACF-70163D115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833" y="834847"/>
            <a:ext cx="4356510" cy="5126305"/>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5">
            <a:extLst>
              <a:ext uri="{FF2B5EF4-FFF2-40B4-BE49-F238E27FC236}">
                <a16:creationId xmlns:a16="http://schemas.microsoft.com/office/drawing/2014/main" id="{CB16A850-6C39-5881-5F35-7798E7EC1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21" y="4502571"/>
            <a:ext cx="5470468" cy="22299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E87095F-5EE8-079B-129E-EF885AC6651A}"/>
              </a:ext>
            </a:extLst>
          </p:cNvPr>
          <p:cNvSpPr>
            <a:spLocks noChangeArrowheads="1"/>
          </p:cNvSpPr>
          <p:nvPr/>
        </p:nvSpPr>
        <p:spPr bwMode="auto">
          <a:xfrm>
            <a:off x="176905" y="-11542"/>
            <a:ext cx="8650125" cy="186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a description for the entire board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About this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information panel of a board, you can add a text description that will appear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Description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This description can be seen by anyone who can view the board and is a great way to give people context around the data added to the board.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Your description can be up to 250 characters and can include URLs and Markdown links.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add or edit a board's description:</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Board Information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icon at the top of the board to open the board's information panel.</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67551C5F-1551-43C7-7A9C-3B72BA874957}"/>
              </a:ext>
            </a:extLst>
          </p:cNvPr>
          <p:cNvSpPr>
            <a:spLocks noChangeArrowheads="1"/>
          </p:cNvSpPr>
          <p:nvPr/>
        </p:nvSpPr>
        <p:spPr bwMode="auto">
          <a:xfrm>
            <a:off x="176905" y="4154788"/>
            <a:ext cx="657744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rgbClr val="202124"/>
                </a:solidFill>
                <a:effectLst/>
                <a:latin typeface="Arial" panose="020B0604020202020204" pitchFamily="34" charset="0"/>
                <a:ea typeface="Times New Roman" panose="02020603050405020304" pitchFamily="18" charset="0"/>
                <a:cs typeface="Times New Roman" panose="02020603050405020304" pitchFamily="18" charset="0"/>
              </a:rPr>
              <a:t>2.</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Under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Description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the information panel, select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a description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text to add a new description.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F155A36E-9BCD-F5C6-8BE5-F8C937A562B1}"/>
              </a:ext>
            </a:extLst>
          </p:cNvPr>
          <p:cNvSpPr>
            <a:spLocks noChangeArrowheads="1"/>
          </p:cNvSpPr>
          <p:nvPr/>
        </p:nvSpPr>
        <p:spPr bwMode="auto">
          <a:xfrm>
            <a:off x="457200" y="6637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84830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4">
            <a:extLst>
              <a:ext uri="{FF2B5EF4-FFF2-40B4-BE49-F238E27FC236}">
                <a16:creationId xmlns:a16="http://schemas.microsoft.com/office/drawing/2014/main" id="{8D88643A-40A6-C43B-6109-72856DDD8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011" y="91321"/>
            <a:ext cx="2967317" cy="28035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13">
            <a:extLst>
              <a:ext uri="{FF2B5EF4-FFF2-40B4-BE49-F238E27FC236}">
                <a16:creationId xmlns:a16="http://schemas.microsoft.com/office/drawing/2014/main" id="{B4F2D6B0-CD53-B254-81AA-02195C9BD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906" y="3260724"/>
            <a:ext cx="2788023" cy="1165225"/>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2">
            <a:extLst>
              <a:ext uri="{FF2B5EF4-FFF2-40B4-BE49-F238E27FC236}">
                <a16:creationId xmlns:a16="http://schemas.microsoft.com/office/drawing/2014/main" id="{BEE4EE81-9E4D-759F-177B-FA82FAE9A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559800"/>
            <a:ext cx="5280212" cy="2035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FBF3042-4D00-CABB-308A-E9A08CCBCD84}"/>
              </a:ext>
            </a:extLst>
          </p:cNvPr>
          <p:cNvSpPr>
            <a:spLocks noChangeArrowheads="1"/>
          </p:cNvSpPr>
          <p:nvPr/>
        </p:nvSpPr>
        <p:spPr bwMode="auto">
          <a:xfrm>
            <a:off x="205858" y="151767"/>
            <a:ext cx="64267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3.To edit an existing description, hover over the description and select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Edit Description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pencil icon.</a:t>
            </a:r>
            <a:endParaRPr kumimoji="0" lang="en-US" altLang="en-US" sz="800" b="0" i="0" u="none" strike="noStrike" cap="none" normalizeH="0" baseline="0" dirty="0">
              <a:ln>
                <a:noFill/>
              </a:ln>
              <a:solidFill>
                <a:schemeClr val="tx1"/>
              </a:solidFill>
              <a:effectLst/>
            </a:endParaRPr>
          </a:p>
        </p:txBody>
      </p:sp>
      <p:sp>
        <p:nvSpPr>
          <p:cNvPr id="5" name="Rectangle 6">
            <a:extLst>
              <a:ext uri="{FF2B5EF4-FFF2-40B4-BE49-F238E27FC236}">
                <a16:creationId xmlns:a16="http://schemas.microsoft.com/office/drawing/2014/main" id="{CFCC7DFC-194F-6D8D-7DDB-23289C08DCD2}"/>
              </a:ext>
            </a:extLst>
          </p:cNvPr>
          <p:cNvSpPr>
            <a:spLocks noChangeArrowheads="1"/>
          </p:cNvSpPr>
          <p:nvPr/>
        </p:nvSpPr>
        <p:spPr bwMode="auto">
          <a:xfrm>
            <a:off x="205858" y="4235102"/>
            <a:ext cx="8095486" cy="5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2.Type in a description of up to 1,300 characters for the section, and press Enter (Windows) or return (Mac) to save the description.</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3.The description you have added will appear beneath the title of the section.</a:t>
            </a:r>
            <a:endParaRPr kumimoji="0" lang="en-US" altLang="en-US" sz="1100" b="0" i="0" u="none" strike="noStrike" cap="none" normalizeH="0" baseline="0" dirty="0">
              <a:ln>
                <a:noFill/>
              </a:ln>
              <a:solidFill>
                <a:schemeClr val="tx1"/>
              </a:solidFill>
              <a:effectLst/>
            </a:endParaRPr>
          </a:p>
        </p:txBody>
      </p:sp>
      <p:sp>
        <p:nvSpPr>
          <p:cNvPr id="6" name="Rectangle 7">
            <a:extLst>
              <a:ext uri="{FF2B5EF4-FFF2-40B4-BE49-F238E27FC236}">
                <a16:creationId xmlns:a16="http://schemas.microsoft.com/office/drawing/2014/main" id="{248E4F7D-0CC7-0A6F-D26C-78714A1A3167}"/>
              </a:ext>
            </a:extLst>
          </p:cNvPr>
          <p:cNvSpPr>
            <a:spLocks noChangeArrowheads="1"/>
          </p:cNvSpPr>
          <p:nvPr/>
        </p:nvSpPr>
        <p:spPr bwMode="auto">
          <a:xfrm>
            <a:off x="0" y="6346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1ECC786D-89ED-0300-618E-7772A1175ED0}"/>
              </a:ext>
            </a:extLst>
          </p:cNvPr>
          <p:cNvSpPr txBox="1"/>
          <p:nvPr/>
        </p:nvSpPr>
        <p:spPr>
          <a:xfrm>
            <a:off x="179294" y="2528967"/>
            <a:ext cx="10829365" cy="1531188"/>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4.Add a description in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Description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and select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Done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save the description.</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Adding descriptions to the sections of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add or edit descriptions for each of the sections of a board that you have created or for which you have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To add or edit a description to one of a board's sections: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description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text beneath the section title.</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31734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3B8BD-3C5D-E538-ED16-A44DF3E49883}"/>
              </a:ext>
            </a:extLst>
          </p:cNvPr>
          <p:cNvSpPr txBox="1"/>
          <p:nvPr/>
        </p:nvSpPr>
        <p:spPr>
          <a:xfrm>
            <a:off x="116541" y="137271"/>
            <a:ext cx="11958918" cy="6907019"/>
          </a:xfrm>
          <a:prstGeom prst="rect">
            <a:avLst/>
          </a:prstGeom>
          <a:noFill/>
        </p:spPr>
        <p:txBody>
          <a:bodyPr wrap="square" rtlCol="0">
            <a:spAutoFit/>
          </a:bodyPr>
          <a:lstStyle/>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Users with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 Edit</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access to a board can modify an existing section description by selecting the existing text and performing the previous steps.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4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content to a board</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add content to a board that you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2"/>
              </a:rPr>
              <a:t>created</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or have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3"/>
              </a:rPr>
              <a:t>access to edit</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You can also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remove content from a board</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once it has been added.</a:t>
            </a: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Other users will be able to see and interact with added content if they have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access to it</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Because content is stored in folders rather than on boards, adding and removing content from boards does not actually affect the underlying content.</a:t>
            </a: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 add content to a board, you will be listed as a contributor in the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Contributors</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section of the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About this board</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information panel.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sz="14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Looks and dashboards to a board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add a dashboard to one or more boards by selecting the </a:t>
            </a:r>
            <a:r>
              <a:rPr lang="en-IN" sz="1100" b="1"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Add to boards</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 icon on a dashboard</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also add Looks and user-defined dashboards to a board in the following ways: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By adding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7"/>
              </a:rPr>
              <a:t>from the board</a:t>
            </a:r>
            <a:endParaRPr lang="en-IN" sz="11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By adding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8"/>
              </a:rPr>
              <a:t>from a Look or dashboard's thumbnail in a folder</a:t>
            </a:r>
            <a:endParaRPr lang="en-IN" sz="11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By adding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from a Look's </a:t>
            </a:r>
            <a:r>
              <a:rPr lang="en-IN" sz="1100" b="1"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Explore actions</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 gear menu or a dashboard's three-dot </a:t>
            </a:r>
            <a:r>
              <a:rPr lang="en-IN" sz="1100" b="1"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Dashboard actions</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 menu</a:t>
            </a:r>
            <a:endParaRPr lang="en-IN" sz="11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also add a </a:t>
            </a:r>
            <a:r>
              <a:rPr lang="en-IN" sz="1100" u="sng" dirty="0" err="1">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10"/>
              </a:rPr>
              <a:t>LookML</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10"/>
              </a:rPr>
              <a:t> dashboard</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to a board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8"/>
              </a:rPr>
              <a:t>from the thumbnail</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in the </a:t>
            </a:r>
            <a:r>
              <a:rPr lang="en-IN" sz="1100" b="1" dirty="0" err="1">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LookML</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dashboards</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folder or </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from the three-dot </a:t>
            </a:r>
            <a:r>
              <a:rPr lang="en-IN" sz="1100" b="1"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Dashboard actions</a:t>
            </a:r>
            <a:r>
              <a:rPr lang="en-IN" sz="1100" u="sng" dirty="0">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9"/>
              </a:rPr>
              <a:t> menu</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of the </a:t>
            </a:r>
            <a:r>
              <a:rPr lang="en-IN" sz="1100" dirty="0" err="1">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LookML</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dashboard that you are viewing.</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4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from a board</a:t>
            </a:r>
          </a:p>
          <a:p>
            <a:pPr>
              <a:spcBef>
                <a:spcPts val="1200"/>
              </a:spcBef>
              <a:spcAft>
                <a:spcPts val="12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add a Look or user-defined dashboard to a board while you are viewing or editing the board: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the section already has content, hover over the section and select the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(plus) icon.</a:t>
            </a:r>
            <a:endParaRPr lang="en-IN" sz="11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1100" dirty="0"/>
          </a:p>
        </p:txBody>
      </p:sp>
      <p:pic>
        <p:nvPicPr>
          <p:cNvPr id="3" name="Picture 2">
            <a:extLst>
              <a:ext uri="{FF2B5EF4-FFF2-40B4-BE49-F238E27FC236}">
                <a16:creationId xmlns:a16="http://schemas.microsoft.com/office/drawing/2014/main" id="{767F2F67-02BC-466B-23CF-433EDE5CA3A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2282" y="2380503"/>
            <a:ext cx="5123177" cy="2616947"/>
          </a:xfrm>
          <a:prstGeom prst="rect">
            <a:avLst/>
          </a:prstGeom>
          <a:noFill/>
          <a:ln>
            <a:noFill/>
          </a:ln>
        </p:spPr>
      </p:pic>
    </p:spTree>
    <p:extLst>
      <p:ext uri="{BB962C8B-B14F-4D97-AF65-F5344CB8AC3E}">
        <p14:creationId xmlns:p14="http://schemas.microsoft.com/office/powerpoint/2010/main" val="1614383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0">
            <a:extLst>
              <a:ext uri="{FF2B5EF4-FFF2-40B4-BE49-F238E27FC236}">
                <a16:creationId xmlns:a16="http://schemas.microsoft.com/office/drawing/2014/main" id="{DEDABCBA-CE24-D51E-32DB-8F3CF57CD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162" y="646906"/>
            <a:ext cx="2330826" cy="2198558"/>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9">
            <a:extLst>
              <a:ext uri="{FF2B5EF4-FFF2-40B4-BE49-F238E27FC236}">
                <a16:creationId xmlns:a16="http://schemas.microsoft.com/office/drawing/2014/main" id="{C3F4BDD7-4E05-B5F3-4FB7-B1DBF3C89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983" y="3004019"/>
            <a:ext cx="4103852" cy="238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5949B69-E120-5F42-7FCF-09684CB7716D}"/>
              </a:ext>
            </a:extLst>
          </p:cNvPr>
          <p:cNvSpPr>
            <a:spLocks noChangeArrowheads="1"/>
          </p:cNvSpPr>
          <p:nvPr/>
        </p:nvSpPr>
        <p:spPr bwMode="auto">
          <a:xfrm>
            <a:off x="118241" y="-126197"/>
            <a:ext cx="11955517" cy="102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the section doesn't have any content, select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content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tile.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Saved content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from the pop-up.</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saved content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window, select the Look or dashboard that you want to add to the board. The Look or dashboard you have selected will now appear in the section that you have chosen.</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4" name="Rectangle 4">
            <a:extLst>
              <a:ext uri="{FF2B5EF4-FFF2-40B4-BE49-F238E27FC236}">
                <a16:creationId xmlns:a16="http://schemas.microsoft.com/office/drawing/2014/main" id="{238D5703-E38E-03D9-942C-95F2F942914E}"/>
              </a:ext>
            </a:extLst>
          </p:cNvPr>
          <p:cNvSpPr>
            <a:spLocks noChangeArrowheads="1"/>
          </p:cNvSpPr>
          <p:nvPr/>
        </p:nvSpPr>
        <p:spPr bwMode="auto">
          <a:xfrm>
            <a:off x="457200" y="2227771"/>
            <a:ext cx="10475945" cy="109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Adding from a folder</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add a Look, user-defined dashboard, or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dashboard to a board from a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folder</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a folder, select the three-dot menu on the thumbnail for the dashboard or Look that you want to add to a board, and choose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a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the drop-down menu.</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5" name="Rectangle 5">
            <a:extLst>
              <a:ext uri="{FF2B5EF4-FFF2-40B4-BE49-F238E27FC236}">
                <a16:creationId xmlns:a16="http://schemas.microsoft.com/office/drawing/2014/main" id="{59768E0F-80FA-0F9C-6F12-22BB91FAD719}"/>
              </a:ext>
            </a:extLst>
          </p:cNvPr>
          <p:cNvSpPr>
            <a:spLocks noChangeArrowheads="1"/>
          </p:cNvSpPr>
          <p:nvPr/>
        </p:nvSpPr>
        <p:spPr bwMode="auto">
          <a:xfrm>
            <a:off x="457200" y="4676867"/>
            <a:ext cx="8238153" cy="239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Choose an existing board and section from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a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and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a section in the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drop-down menus, and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from a Look or dashboard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add a Look that you are viewing to a 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the Look's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Explore actions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gear menu and choose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to a board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Choose an existing board and section from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a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and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a section in the board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drop-down menus, and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1308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4E807-1805-1E53-B7B1-E4D559C4C170}"/>
              </a:ext>
            </a:extLst>
          </p:cNvPr>
          <p:cNvSpPr txBox="1"/>
          <p:nvPr/>
        </p:nvSpPr>
        <p:spPr>
          <a:xfrm>
            <a:off x="201706" y="169953"/>
            <a:ext cx="11788588" cy="234622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add a user-defined dashboard or a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dashboard to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Dashboard actions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three-dot menu</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choose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a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This opens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window, where you can choose one or more boards to which you want to add the dashboard.</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window, select the checkboxes for any boards to which you want to add the dashboard. See the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Adding with the </a:t>
            </a:r>
            <a:r>
              <a:rPr kumimoji="0" lang="en-US" altLang="en-US" sz="1100" b="1"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Add to boards</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 icon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of this page for more information on the actions you can take with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window.</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Adding with the Add to boards icon</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add a dashboard to a board by selecting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icon on the dashboard, which is located to the right of the dashboard title and the heart-shaped favorites indicator: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nSpc>
                <a:spcPct val="150000"/>
              </a:lnSpc>
            </a:pPr>
            <a:endParaRPr lang="en-IN" sz="1100" dirty="0">
              <a:latin typeface="Cambria" panose="02040503050406030204" pitchFamily="18" charset="0"/>
              <a:ea typeface="Cambria" panose="02040503050406030204" pitchFamily="18" charset="0"/>
            </a:endParaRPr>
          </a:p>
        </p:txBody>
      </p:sp>
      <p:pic>
        <p:nvPicPr>
          <p:cNvPr id="10243" name="Picture 8">
            <a:extLst>
              <a:ext uri="{FF2B5EF4-FFF2-40B4-BE49-F238E27FC236}">
                <a16:creationId xmlns:a16="http://schemas.microsoft.com/office/drawing/2014/main" id="{96E2D694-578C-18AF-2ED9-552B931AA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198" y="1128853"/>
            <a:ext cx="2598738" cy="74612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7">
            <a:extLst>
              <a:ext uri="{FF2B5EF4-FFF2-40B4-BE49-F238E27FC236}">
                <a16:creationId xmlns:a16="http://schemas.microsoft.com/office/drawing/2014/main" id="{4C7B90E1-6917-80D7-E811-C93BD40CB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7572" y="2457564"/>
            <a:ext cx="5380038" cy="242252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6">
            <a:extLst>
              <a:ext uri="{FF2B5EF4-FFF2-40B4-BE49-F238E27FC236}">
                <a16:creationId xmlns:a16="http://schemas.microsoft.com/office/drawing/2014/main" id="{2763983F-18E8-E762-2F23-6FEE904CF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7572" y="5196086"/>
            <a:ext cx="3078597" cy="16255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BCEB4A6-4C12-30D8-B9F6-AEFC95A3B918}"/>
              </a:ext>
            </a:extLst>
          </p:cNvPr>
          <p:cNvSpPr>
            <a:spLocks noChangeArrowheads="1"/>
          </p:cNvSpPr>
          <p:nvPr/>
        </p:nvSpPr>
        <p:spPr bwMode="auto">
          <a:xfrm>
            <a:off x="201706" y="4907412"/>
            <a:ext cx="9953366" cy="7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also add dashboards to specific sections on one or more boards. Select the arrow beside the name of the board to expand the list of sections on that board.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Then select the sections to which you want to add the dashboard: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D3708AE-7479-0B47-FC34-E5E68F66DFB9}"/>
              </a:ext>
            </a:extLst>
          </p:cNvPr>
          <p:cNvSpPr>
            <a:spLocks noChangeArrowheads="1"/>
          </p:cNvSpPr>
          <p:nvPr/>
        </p:nvSpPr>
        <p:spPr bwMode="auto">
          <a:xfrm>
            <a:off x="0" y="50053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4C07B22B-7104-B4EA-B7C8-5A30EFD71268}"/>
              </a:ext>
            </a:extLst>
          </p:cNvPr>
          <p:cNvSpPr txBox="1"/>
          <p:nvPr/>
        </p:nvSpPr>
        <p:spPr>
          <a:xfrm>
            <a:off x="201706" y="2107403"/>
            <a:ext cx="11788588" cy="108177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Selecting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icon opens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window, where you can choose one or more boards to which you want to add the dashboard.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the checkboxes for any boards to which you want to add the dashboard: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a:lnSpc>
                <a:spcPct val="150000"/>
              </a:lnSpc>
            </a:pPr>
            <a:endParaRPr lang="en-IN" sz="1100" dirty="0"/>
          </a:p>
        </p:txBody>
      </p:sp>
    </p:spTree>
    <p:extLst>
      <p:ext uri="{BB962C8B-B14F-4D97-AF65-F5344CB8AC3E}">
        <p14:creationId xmlns:p14="http://schemas.microsoft.com/office/powerpoint/2010/main" val="4261604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a:extLst>
              <a:ext uri="{FF2B5EF4-FFF2-40B4-BE49-F238E27FC236}">
                <a16:creationId xmlns:a16="http://schemas.microsoft.com/office/drawing/2014/main" id="{58B8F5CD-3C03-D195-0A65-D04F7DE9D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584" y="1353482"/>
            <a:ext cx="3040063" cy="1112838"/>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4">
            <a:extLst>
              <a:ext uri="{FF2B5EF4-FFF2-40B4-BE49-F238E27FC236}">
                <a16:creationId xmlns:a16="http://schemas.microsoft.com/office/drawing/2014/main" id="{6580B641-712B-6B34-577A-45C0544CE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76" y="2945136"/>
            <a:ext cx="4472901" cy="2287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E727D20-4381-E9A1-DCEB-2BB94F879546}"/>
              </a:ext>
            </a:extLst>
          </p:cNvPr>
          <p:cNvSpPr>
            <a:spLocks noChangeArrowheads="1"/>
          </p:cNvSpPr>
          <p:nvPr/>
        </p:nvSpPr>
        <p:spPr bwMode="auto">
          <a:xfrm>
            <a:off x="167951" y="-171455"/>
            <a:ext cx="15219231" cy="183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Any boards that you have selected appear in the right-hand pane of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 to Boards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window.</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Adding dashboards to boards with custom filter values applied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 have made any</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temporary changes to the filters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on a dashboard that you are saving to one or more boards, you can choose whether the dashboard will be saved to those boards with its default filter values or with the current filter values applied.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save a dashboard to one or more boards with its default filter values applied, disable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Include custom filter values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toggle.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Include custom filter values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toggle is disabled by default.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save a dashboard to one or more boards with custom filter values applied, enable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Include custom filter values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toggle.</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For example, suppose you have an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Order Analysis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dashboard with a filter on the field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Created Date</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In this example, the default value for the filter on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Created Date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field is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Last 7 Days</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112877BC-DEC2-915A-48BD-F8872924B9AC}"/>
              </a:ext>
            </a:extLst>
          </p:cNvPr>
          <p:cNvSpPr>
            <a:spLocks noChangeArrowheads="1"/>
          </p:cNvSpPr>
          <p:nvPr/>
        </p:nvSpPr>
        <p:spPr bwMode="auto">
          <a:xfrm>
            <a:off x="457200" y="3757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328AF9EF-1493-6921-47D0-4109AA977BB6}"/>
              </a:ext>
            </a:extLst>
          </p:cNvPr>
          <p:cNvSpPr txBox="1"/>
          <p:nvPr/>
        </p:nvSpPr>
        <p:spPr>
          <a:xfrm>
            <a:off x="289249" y="2341692"/>
            <a:ext cx="11299371" cy="1584473"/>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 temporarily change the value of the filter on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Created Date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Last 14 Days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the dashboard will display values for the last 14 days, but this will not affect anyone else's filter results. However, if you enable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Include custom filter values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toggle when you save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Order Analysis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dashboard to one or more boards,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Order Analysis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dashboard will be saved to those boards with the custom filter on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Last 14 Days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rather than on its default value of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Last 7 Days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Adding links to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add URLs to boards by using the following method: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the section already has added content, hover over the section and select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content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plus icon.</a:t>
            </a:r>
            <a:endParaRPr lang="en-IN" sz="11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D636F606-064B-9B31-4E59-DDC3855FC63D}"/>
              </a:ext>
            </a:extLst>
          </p:cNvPr>
          <p:cNvSpPr txBox="1"/>
          <p:nvPr/>
        </p:nvSpPr>
        <p:spPr>
          <a:xfrm>
            <a:off x="289249" y="4088755"/>
            <a:ext cx="5934269" cy="2505238"/>
          </a:xfrm>
          <a:prstGeom prst="rect">
            <a:avLst/>
          </a:prstGeom>
          <a:noFill/>
        </p:spPr>
        <p:txBody>
          <a:bodyPr wrap="square" rtlCol="0">
            <a:spAutoFit/>
          </a:bodyPr>
          <a:lstStyle/>
          <a:p>
            <a:pPr marL="457200">
              <a:lnSpc>
                <a:spcPct val="150000"/>
              </a:lnSpc>
              <a:spcBef>
                <a:spcPts val="900"/>
              </a:spcBef>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the section doesn't have any content, select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content</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tile.</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50000"/>
              </a:lnSpc>
              <a:spcAft>
                <a:spcPts val="8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URL Link</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the pop-up.</a:t>
            </a:r>
          </a:p>
          <a:p>
            <a:pPr marL="342900" lvl="0" indent="-342900">
              <a:lnSpc>
                <a:spcPct val="150000"/>
              </a:lnSpc>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Link</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field, paste or enter the URL that you want to add to your board.</a:t>
            </a:r>
          </a:p>
          <a:p>
            <a:pPr marL="742950" lvl="1" indent="-285750">
              <a:lnSpc>
                <a:spcPct val="150000"/>
              </a:lnSpc>
              <a:spcBef>
                <a:spcPts val="900"/>
              </a:spcBef>
              <a:spcAft>
                <a:spcPts val="900"/>
              </a:spcAft>
              <a:buSzPts val="1000"/>
              <a:buFont typeface="Symbol" panose="05050102010706020507" pitchFamily="18" charset="2"/>
              <a:buChar char=""/>
              <a:tabLst>
                <a:tab pos="9144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the URL you used is to a Look or dashboard,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Title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Description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fields will be filled in automatically.</a:t>
            </a:r>
          </a:p>
          <a:p>
            <a:pPr marL="742950" lvl="1" indent="-285750">
              <a:lnSpc>
                <a:spcPct val="150000"/>
              </a:lnSpc>
              <a:spcBef>
                <a:spcPts val="900"/>
              </a:spcBef>
              <a:spcAft>
                <a:spcPts val="900"/>
              </a:spcAft>
              <a:buSzPts val="1000"/>
              <a:buFont typeface="Symbol" panose="05050102010706020507" pitchFamily="18" charset="2"/>
              <a:buChar char=""/>
              <a:tabLst>
                <a:tab pos="9144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Otherwise, add a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Title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for the link, and, if desired, add a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Description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of up to 255 characters.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2979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6E6B6-4C41-754B-B0C9-4C4DDE6673D9}"/>
              </a:ext>
            </a:extLst>
          </p:cNvPr>
          <p:cNvSpPr txBox="1"/>
          <p:nvPr/>
        </p:nvSpPr>
        <p:spPr>
          <a:xfrm>
            <a:off x="123825" y="123825"/>
            <a:ext cx="11953875" cy="661035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3.If you added a Looker dashboard URL with </a:t>
            </a:r>
            <a:r>
              <a:rPr kumimoji="0" lang="en-US" altLang="en-US" sz="1100" i="0" u="sng"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hlinkClick r:id="rId2"/>
              </a:rPr>
              <a:t>custom filters applied</a:t>
            </a: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the option to Include custom filter values in URL will appear. When this option is enabled, the dashboard link uses the custom filter values. When this option is disabled, the link excludes any custom filter values and uses the default filter values.</a:t>
            </a:r>
            <a:endParaRPr kumimoji="0" lang="en-US" altLang="en-US" sz="110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It is possible to include multiple tiles on a board that reference the same dashboard, but with different filter values set for each tile. However, each of these tiles will use the same title and description, which could make it confusing for users to navigate a board.</a:t>
            </a:r>
            <a:endParaRPr kumimoji="0" lang="en-US" altLang="en-US" sz="110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tabLst>
                <a:tab pos="457200" algn="l"/>
              </a:tabLst>
            </a:pP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4.Click Add to include the link.</a:t>
            </a:r>
            <a:endParaRPr kumimoji="0" lang="en-US" altLang="en-US" sz="110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Removing content from a board</a:t>
            </a:r>
            <a:endParaRPr kumimoji="0" lang="en-US" altLang="en-US" sz="110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110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remove content from a board:</a:t>
            </a: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three-dot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Options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menu at the top right of the content.</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Choose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Remove from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remove a section from a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any Looks, dashboards, and links in that section will also be removed.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Sharing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share boards for which you have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level by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sharing a link to the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by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sending an email notification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Users must have at least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access level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for a board in order to view it.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Sharing a link to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obtain a link to a board that you can share with others: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Navigate to the board and select the share icon.</a:t>
            </a:r>
          </a:p>
          <a:p>
            <a:pPr eaLnBrk="0" fontAlgn="base" hangingPunct="0">
              <a:lnSpc>
                <a:spcPct val="150000"/>
              </a:lnSpc>
              <a:spcBef>
                <a:spcPct val="0"/>
              </a:spcBef>
              <a:spcAft>
                <a:spcPct val="0"/>
              </a:spcAft>
              <a:buFontTx/>
              <a:buAutoNum type="arabicPeriod"/>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In the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Manage access</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window, under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Share this board with someone</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a:t>
            </a:r>
          </a:p>
          <a:p>
            <a:pPr eaLnBrk="0" fontAlgn="base" hangingPunct="0">
              <a:lnSpc>
                <a:spcPct val="150000"/>
              </a:lnSpc>
              <a:spcBef>
                <a:spcPct val="0"/>
              </a:spcBef>
              <a:spcAft>
                <a:spcPct val="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select and copy the URL field, or click </a:t>
            </a:r>
            <a:r>
              <a:rPr lang="en-IN" sz="11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Copy URL</a:t>
            </a: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t>
            </a:r>
            <a:endParaRPr lang="en-IN" sz="1100" dirty="0">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endParaRPr lang="en-IN" sz="11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0CBB4B12-69E0-A3C5-A058-29C44501AB0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8432" y="931885"/>
            <a:ext cx="4150567" cy="3128889"/>
          </a:xfrm>
          <a:prstGeom prst="rect">
            <a:avLst/>
          </a:prstGeom>
          <a:noFill/>
          <a:ln>
            <a:noFill/>
          </a:ln>
        </p:spPr>
      </p:pic>
      <p:pic>
        <p:nvPicPr>
          <p:cNvPr id="8" name="Picture 7" descr="The Share this board icon is located to the left of the Board options menu and the Board Information icon.">
            <a:extLst>
              <a:ext uri="{FF2B5EF4-FFF2-40B4-BE49-F238E27FC236}">
                <a16:creationId xmlns:a16="http://schemas.microsoft.com/office/drawing/2014/main" id="{BFC847B1-D899-FB87-D0BB-6AF0815A0CD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7435" y="4137270"/>
            <a:ext cx="6134562" cy="2596905"/>
          </a:xfrm>
          <a:prstGeom prst="rect">
            <a:avLst/>
          </a:prstGeom>
          <a:noFill/>
          <a:ln>
            <a:noFill/>
          </a:ln>
        </p:spPr>
      </p:pic>
    </p:spTree>
    <p:extLst>
      <p:ext uri="{BB962C8B-B14F-4D97-AF65-F5344CB8AC3E}">
        <p14:creationId xmlns:p14="http://schemas.microsoft.com/office/powerpoint/2010/main" val="331174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D42AD64-A5BA-5BF8-C19E-7A7E3E4A7545}"/>
              </a:ext>
            </a:extLst>
          </p:cNvPr>
          <p:cNvSpPr>
            <a:spLocks noChangeArrowheads="1"/>
          </p:cNvSpPr>
          <p:nvPr/>
        </p:nvSpPr>
        <p:spPr bwMode="auto">
          <a:xfrm>
            <a:off x="161364" y="89647"/>
            <a:ext cx="9833141" cy="4262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Sending an email notification</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When you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grant a user access to a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you are given the option of sending that user an email notification.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If you add a user group to a board, however, email notifications will not be sent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the members of the group unless you also add the group members as individual users. To send an email notification:</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window for the board,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grant access to the user</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Email the people you have just added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checkbox in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window.</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Save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Individual users you have added to the board will receive an email notifying them that they have been granted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access to the board.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The email also invites users to view the board and encourages them to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add it to their lists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Deleting a board</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When you delete a board, you will not be able to recover it.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delete a board, you must have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Manage Access, Edit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access level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Deleting a board will not delete the Looks and dashboards that are added to the board, as they are stored in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folders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delete a board: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board's three-dot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Board options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menu, and choose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Delete board</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lnSpc>
                <a:spcPct val="150000"/>
              </a:lnSpc>
              <a:spcBef>
                <a:spcPct val="0"/>
              </a:spcBef>
              <a:spcAft>
                <a:spcPct val="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2.Confirm that you want to delete the board in the window that Looker displays.</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13313" name="Picture 1">
            <a:extLst>
              <a:ext uri="{FF2B5EF4-FFF2-40B4-BE49-F238E27FC236}">
                <a16:creationId xmlns:a16="http://schemas.microsoft.com/office/drawing/2014/main" id="{84C1E929-4BC4-6855-7021-6116BA81FC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4760" y="3753652"/>
            <a:ext cx="7065876" cy="301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42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30D365-87C9-BFA6-1B4E-DB97D7A70539}"/>
              </a:ext>
            </a:extLst>
          </p:cNvPr>
          <p:cNvSpPr txBox="1"/>
          <p:nvPr/>
        </p:nvSpPr>
        <p:spPr>
          <a:xfrm>
            <a:off x="139908" y="0"/>
            <a:ext cx="11635273" cy="8471550"/>
          </a:xfrm>
          <a:prstGeom prst="rect">
            <a:avLst/>
          </a:prstGeom>
          <a:noFill/>
        </p:spPr>
        <p:txBody>
          <a:bodyPr wrap="square" rtlCol="0">
            <a:spAutoFit/>
          </a:bodyPr>
          <a:lstStyle/>
          <a:p>
            <a:pPr marL="0" marR="0" lvl="0" indent="0" algn="l" defTabSz="914400" rtl="0" eaLnBrk="0" fontAlgn="ctr" latinLnBrk="0" hangingPunct="0">
              <a:lnSpc>
                <a:spcPct val="150000"/>
              </a:lnSpc>
              <a:spcBef>
                <a:spcPct val="0"/>
              </a:spcBef>
              <a:spcAft>
                <a:spcPct val="0"/>
              </a:spcAft>
              <a:buClrTx/>
              <a:buSzTx/>
              <a:buFontTx/>
              <a:buNone/>
              <a:tabLst/>
            </a:pPr>
            <a:r>
              <a:rPr kumimoji="0" lang="en-US" altLang="en-US" sz="1100" b="1" i="0" u="sng"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Using SQL Runner to create queries and Explores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ctr"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provides a way to directly access your database and leverage that access in a variety of ways. Using SQL Runner, you can easily navigate the tables in your schema, use an ad hoc Explore from a SQL query, run prewritten descriptive queries on your data, see your SQL Runner history, download results, share queries, add to a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Project as a derived table, and perform other useful tasks.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This page describes how to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run queries in SQL Runner</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create ad hoc Explores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how to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use SQL Runner to debug queries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See these other documentation pages for information on:</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SQL Runner basics</a:t>
            </a:r>
            <a:endPar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Using SQL Runner to create derived tables</a:t>
            </a:r>
            <a:endPar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Managing database functions with SQL Runner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Running queries in SQL Runner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run a query on your database, you can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write the SQL query from scratch</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use an Explore to create the query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run a query against a </a:t>
            </a:r>
            <a:r>
              <a:rPr kumimoji="0" lang="en-US" altLang="en-US" sz="1100" b="0" i="0" u="none" strike="noStrike" cap="none" normalizeH="0" baseline="0" dirty="0" err="1">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LookML</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 model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You can also use the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1"/>
              </a:rPr>
              <a:t>history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rerun a previous query.</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Writing a SQL query from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scratch</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use SQL Runner to write and run your own SQL queries against your database. Looker passes your query to your database just as you have written it, so be sure that the syntax of your SQL query is valid for your database dialect. For example</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each dialect has slightly different SQL functions with specific parameters that should be passed to the function.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endParaRPr lang="en-IN" sz="11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F665115-29EF-4F0D-1242-8CF4E161D8E4}"/>
              </a:ext>
            </a:extLst>
          </p:cNvPr>
          <p:cNvPicPr>
            <a:picLocks noChangeAspect="1"/>
          </p:cNvPicPr>
          <p:nvPr/>
        </p:nvPicPr>
        <p:blipFill>
          <a:blip r:embed="rId12"/>
          <a:stretch>
            <a:fillRect/>
          </a:stretch>
        </p:blipFill>
        <p:spPr>
          <a:xfrm>
            <a:off x="3625213" y="2824299"/>
            <a:ext cx="6590347" cy="3468925"/>
          </a:xfrm>
          <a:prstGeom prst="rect">
            <a:avLst/>
          </a:prstGeom>
        </p:spPr>
      </p:pic>
    </p:spTree>
    <p:extLst>
      <p:ext uri="{BB962C8B-B14F-4D97-AF65-F5344CB8AC3E}">
        <p14:creationId xmlns:p14="http://schemas.microsoft.com/office/powerpoint/2010/main" val="3976017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B1693E-24FE-E198-8DA2-F6FD49BB1222}"/>
              </a:ext>
            </a:extLst>
          </p:cNvPr>
          <p:cNvSpPr txBox="1"/>
          <p:nvPr/>
        </p:nvSpPr>
        <p:spPr>
          <a:xfrm>
            <a:off x="322728" y="628725"/>
            <a:ext cx="8292353" cy="338554"/>
          </a:xfrm>
          <a:prstGeom prst="rect">
            <a:avLst/>
          </a:prstGeom>
          <a:noFill/>
        </p:spPr>
        <p:txBody>
          <a:bodyPr wrap="square" rtlCol="0">
            <a:spAutoFit/>
          </a:bodyPr>
          <a:lstStyle/>
          <a:p>
            <a:r>
              <a:rPr lang="en-IN" sz="1600" b="1" u="none" strike="noStrike" dirty="0">
                <a:solidFill>
                  <a:srgbClr val="043F2E"/>
                </a:solidFill>
                <a:effectLst/>
                <a:latin typeface="Cambria" panose="02040503050406030204" pitchFamily="18" charset="0"/>
                <a:ea typeface="Times New Roman" panose="02020603050405020304" pitchFamily="18" charset="0"/>
                <a:cs typeface="Helvetica" panose="020B0604020202020204" pitchFamily="34" charset="0"/>
              </a:rPr>
              <a:t> Unp</a:t>
            </a:r>
            <a:r>
              <a:rPr lang="en-IN" sz="1600" b="1" u="none" strike="noStrike" dirty="0">
                <a:solidFill>
                  <a:srgbClr val="043F2E"/>
                </a:solidFill>
                <a:effectLst/>
                <a:latin typeface="Cambria" panose="02040503050406030204" pitchFamily="18" charset="0"/>
                <a:ea typeface="Times New Roman" panose="02020603050405020304" pitchFamily="18" charset="0"/>
              </a:rPr>
              <a:t>ivot Concept is used to transform data sets into </a:t>
            </a:r>
            <a:r>
              <a:rPr lang="en-IN" sz="1600" b="1" u="none" strike="noStrike" dirty="0">
                <a:solidFill>
                  <a:srgbClr val="043F2E"/>
                </a:solidFill>
                <a:effectLst/>
                <a:latin typeface="Cambria" panose="02040503050406030204" pitchFamily="18" charset="0"/>
                <a:ea typeface="Times New Roman" panose="02020603050405020304" pitchFamily="18" charset="0"/>
                <a:cs typeface="Helvetica" panose="020B0604020202020204" pitchFamily="34" charset="0"/>
                <a:hlinkClick r:id="rId2"/>
              </a:rPr>
              <a:t>columns to rows</a:t>
            </a:r>
            <a:r>
              <a:rPr lang="en-IN" sz="1600" b="1" u="none" strike="noStrike" dirty="0">
                <a:solidFill>
                  <a:srgbClr val="043F2E"/>
                </a:solidFill>
                <a:effectLst/>
                <a:latin typeface="Cambria" panose="02040503050406030204" pitchFamily="18" charset="0"/>
                <a:ea typeface="Times New Roman" panose="02020603050405020304" pitchFamily="18" charset="0"/>
                <a:cs typeface="Helvetica" panose="020B0604020202020204" pitchFamily="34" charset="0"/>
              </a:rPr>
              <a:t>.</a:t>
            </a:r>
            <a:endParaRPr lang="en-IN" sz="1600" dirty="0"/>
          </a:p>
        </p:txBody>
      </p:sp>
      <p:sp>
        <p:nvSpPr>
          <p:cNvPr id="8" name="TextBox 7">
            <a:extLst>
              <a:ext uri="{FF2B5EF4-FFF2-40B4-BE49-F238E27FC236}">
                <a16:creationId xmlns:a16="http://schemas.microsoft.com/office/drawing/2014/main" id="{8CD9F44A-D3A7-EAB8-3683-D3E21AC77E4F}"/>
              </a:ext>
            </a:extLst>
          </p:cNvPr>
          <p:cNvSpPr txBox="1"/>
          <p:nvPr/>
        </p:nvSpPr>
        <p:spPr>
          <a:xfrm>
            <a:off x="322728" y="51079"/>
            <a:ext cx="5620870" cy="461665"/>
          </a:xfrm>
          <a:prstGeom prst="rect">
            <a:avLst/>
          </a:prstGeom>
          <a:noFill/>
        </p:spPr>
        <p:txBody>
          <a:bodyPr wrap="square" rtlCol="0">
            <a:spAutoFit/>
          </a:bodyPr>
          <a:lstStyle/>
          <a:p>
            <a:r>
              <a:rPr lang="en-IN" sz="2400" b="1" u="sng" dirty="0">
                <a:solidFill>
                  <a:srgbClr val="043F2E"/>
                </a:solidFill>
                <a:effectLst/>
                <a:latin typeface="NouvelR" pitchFamily="2" charset="0"/>
                <a:ea typeface="Calibri" panose="020F0502020204030204" pitchFamily="34" charset="0"/>
                <a:cs typeface="Times New Roman" panose="02020603050405020304" pitchFamily="18" charset="0"/>
              </a:rPr>
              <a:t>Unpivot Concept in Looker</a:t>
            </a:r>
            <a:endParaRPr lang="en-IN" sz="2400" dirty="0">
              <a:latin typeface="NouvelR" pitchFamily="2" charset="0"/>
            </a:endParaRP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6AC8DEF4-7538-CD53-E730-79CE2D38C3A2}"/>
                  </a:ext>
                </a:extLst>
              </p14:cNvPr>
              <p14:cNvContentPartPr/>
              <p14:nvPr/>
            </p14:nvContentPartPr>
            <p14:xfrm>
              <a:off x="3146421" y="5181473"/>
              <a:ext cx="428040" cy="16560"/>
            </p14:xfrm>
          </p:contentPart>
        </mc:Choice>
        <mc:Fallback xmlns="">
          <p:pic>
            <p:nvPicPr>
              <p:cNvPr id="12" name="Ink 11">
                <a:extLst>
                  <a:ext uri="{FF2B5EF4-FFF2-40B4-BE49-F238E27FC236}">
                    <a16:creationId xmlns:a16="http://schemas.microsoft.com/office/drawing/2014/main" id="{6AC8DEF4-7538-CD53-E730-79CE2D38C3A2}"/>
                  </a:ext>
                </a:extLst>
              </p:cNvPr>
              <p:cNvPicPr/>
              <p:nvPr/>
            </p:nvPicPr>
            <p:blipFill>
              <a:blip r:embed="rId5"/>
              <a:stretch>
                <a:fillRect/>
              </a:stretch>
            </p:blipFill>
            <p:spPr>
              <a:xfrm>
                <a:off x="3092781" y="5073833"/>
                <a:ext cx="535680" cy="232200"/>
              </a:xfrm>
              <a:prstGeom prst="rect">
                <a:avLst/>
              </a:prstGeom>
            </p:spPr>
          </p:pic>
        </mc:Fallback>
      </mc:AlternateContent>
      <p:pic>
        <p:nvPicPr>
          <p:cNvPr id="4" name="Picture 3" descr="A screenshot of a computer">
            <a:extLst>
              <a:ext uri="{FF2B5EF4-FFF2-40B4-BE49-F238E27FC236}">
                <a16:creationId xmlns:a16="http://schemas.microsoft.com/office/drawing/2014/main" id="{A450D625-2EA1-E3E3-5EA1-859662ACAE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168" y="1904213"/>
            <a:ext cx="11565312" cy="4553147"/>
          </a:xfrm>
          <a:prstGeom prst="rect">
            <a:avLst/>
          </a:prstGeom>
        </p:spPr>
      </p:pic>
    </p:spTree>
    <p:extLst>
      <p:ext uri="{BB962C8B-B14F-4D97-AF65-F5344CB8AC3E}">
        <p14:creationId xmlns:p14="http://schemas.microsoft.com/office/powerpoint/2010/main" val="218957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189193-C98B-B5EA-0FF0-73E6B5EBE152}"/>
              </a:ext>
            </a:extLst>
          </p:cNvPr>
          <p:cNvSpPr txBox="1"/>
          <p:nvPr/>
        </p:nvSpPr>
        <p:spPr>
          <a:xfrm>
            <a:off x="197224" y="74524"/>
            <a:ext cx="11994776" cy="7316811"/>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Enter a SQL query in the text box below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Query</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bar.</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Optionally, select a table name or field from the field list to include it in your query at the cursor location.</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run the query against your database.</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 the results in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Results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area. SQL Runner will load up to 5,000 rows of the query's result set. For SQL dialects that support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streaming</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you can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download the results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see the entire result set.</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Some SQL programs will let you run multiple queries in a series. However, you can only run one query at a time in SQL Runner. SQL Runner also has a 65,535 character limit on queries, including white space.</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After running a query, you can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add the query to a project</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get the </a:t>
            </a:r>
            <a:r>
              <a:rPr kumimoji="0" lang="en-US" altLang="en-US" sz="1200" b="0" i="0" u="none" strike="noStrike" cap="none" normalizeH="0" baseline="0" dirty="0" err="1">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LookML</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 for a derived table</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share the query</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also use SQL Runner to play with new queries or test existing queries. SQL Runner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error highlighting</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helps test and debug queries.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Using an Explore to create a SQL query</a:t>
            </a:r>
            <a:endParaRPr kumimoji="0" lang="en-US" altLang="en-US" sz="1200" b="1"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also can use an Explore to create a query, then get the SQL command for that query to use in SQL Runner:</a:t>
            </a: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From an Explore, select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from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bar.</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 SQL query will appear under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bar.</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Open in SQL Runner</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Explain in SQL Runner</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open the query in SQL Runner. </a:t>
            </a:r>
          </a:p>
          <a:p>
            <a:pPr marL="0" marR="0" lvl="0" indent="0" algn="l" defTabSz="914400" rtl="0" eaLnBrk="0" fontAlgn="base" latinLnBrk="0" hangingPunct="0">
              <a:lnSpc>
                <a:spcPct val="15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eaLnBrk="0" fontAlgn="base" hangingPunct="0">
              <a:lnSpc>
                <a:spcPct val="150000"/>
              </a:lnSpc>
              <a:spcBef>
                <a:spcPct val="0"/>
              </a:spcBef>
              <a:spcAft>
                <a:spcPct val="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Once a query is added to the text box below the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Query</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bar, </a:t>
            </a:r>
          </a:p>
          <a:p>
            <a:pPr eaLnBrk="0" fontAlgn="base" hangingPunct="0">
              <a:lnSpc>
                <a:spcPct val="150000"/>
              </a:lnSpc>
              <a:spcBef>
                <a:spcPct val="0"/>
              </a:spcBef>
              <a:spcAft>
                <a:spcPct val="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select </a:t>
            </a:r>
            <a:r>
              <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query the database.</a:t>
            </a:r>
          </a:p>
          <a:p>
            <a:pPr eaLnBrk="0" fontAlgn="base" hangingPunct="0">
              <a:lnSpc>
                <a:spcPct val="150000"/>
              </a:lnSpc>
              <a:spcBef>
                <a:spcPct val="0"/>
              </a:spcBef>
              <a:spcAft>
                <a:spcPct val="0"/>
              </a:spcAft>
            </a:pPr>
            <a:r>
              <a:rPr lang="en-IN" sz="12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Alternatively, you can edit the query and then run the new query.</a:t>
            </a:r>
            <a:endParaRPr lang="en-IN" sz="1200" dirty="0">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a:lnSpc>
                <a:spcPct val="150000"/>
              </a:lnSpc>
            </a:pPr>
            <a:endParaRPr lang="en-IN" sz="11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A1D7DBE-61FA-CA09-356D-32A38C31CA2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8891" y="3372144"/>
            <a:ext cx="6024395" cy="3411332"/>
          </a:xfrm>
          <a:prstGeom prst="rect">
            <a:avLst/>
          </a:prstGeom>
          <a:noFill/>
          <a:ln>
            <a:noFill/>
          </a:ln>
        </p:spPr>
      </p:pic>
    </p:spTree>
    <p:extLst>
      <p:ext uri="{BB962C8B-B14F-4D97-AF65-F5344CB8AC3E}">
        <p14:creationId xmlns:p14="http://schemas.microsoft.com/office/powerpoint/2010/main" val="291330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6E07A4-F648-A44D-D89A-98382F87223B}"/>
              </a:ext>
            </a:extLst>
          </p:cNvPr>
          <p:cNvSpPr txBox="1"/>
          <p:nvPr/>
        </p:nvSpPr>
        <p:spPr>
          <a:xfrm>
            <a:off x="0" y="0"/>
            <a:ext cx="11654118" cy="6860853"/>
          </a:xfrm>
          <a:prstGeom prst="rect">
            <a:avLst/>
          </a:prstGeom>
          <a:noFill/>
        </p:spPr>
        <p:txBody>
          <a:bodyPr wrap="square" rtlCol="0">
            <a:spAutoFit/>
          </a:bodyPr>
          <a:lstStyle/>
          <a:p>
            <a:pPr>
              <a:lnSpc>
                <a:spcPct val="150000"/>
              </a:lnSpc>
              <a:spcAft>
                <a:spcPts val="800"/>
              </a:spcAft>
            </a:pPr>
            <a:r>
              <a:rPr lang="en-IN" sz="14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Creating visualizations with SQL Runner</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your Looker admin has enabled the </a:t>
            </a:r>
            <a:r>
              <a:rPr lang="en-IN" sz="1100" b="1"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SQL Runner Vis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Labs feature, you can create visualizations directly in SQL </a:t>
            </a:r>
            <a:r>
              <a:rPr lang="en-IN" sz="1100" dirty="0" err="1">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Runner.With</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Vis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enabled, the SQL Runner panels are reorganized. The visualization panel appears at the top, the results panel is in the middle, and the query panel appears at the bottom.</a:t>
            </a:r>
          </a:p>
          <a:p>
            <a:pPr>
              <a:spcBef>
                <a:spcPts val="1200"/>
              </a:spcBef>
              <a:spcAft>
                <a:spcPts val="1200"/>
              </a:spcAft>
            </a:pPr>
            <a:endPar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endPar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endPar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endPar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endPar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After a SQL query is created and run, you can open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Visualization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to view the visualization and choose a visualization type and You can edit the visualization using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Settings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menu.</a:t>
            </a: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share visualizations created with SQL Runner by sharing the URL. Any customizations that you make using the visualization's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Settings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menu will be saved and the link will not change.</a:t>
            </a:r>
          </a:p>
          <a:p>
            <a:pPr>
              <a:spcBef>
                <a:spcPts val="1200"/>
              </a:spcBef>
              <a:spcAft>
                <a:spcPts val="12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There are some things to keep in mind about how SQL Runner visualizations work:</a:t>
            </a:r>
          </a:p>
          <a:p>
            <a:pPr>
              <a:spcBef>
                <a:spcPts val="1200"/>
              </a:spcBef>
              <a:spcAft>
                <a:spcPts val="12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 results table and visualization interpret any numeric field as a measure.</a:t>
            </a: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 full field name is always used in the results table and visualization. Therefore,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Show Full Field Name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option in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Settings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menu is inactive.</a:t>
            </a: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use custom fields, table calculations, pivots, column totals, and subtotals,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explore from your SQL Runner query</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marL="342900" lvl="0" indent="-342900">
              <a:spcBef>
                <a:spcPts val="900"/>
              </a:spcBef>
              <a:spcAft>
                <a:spcPts val="900"/>
              </a:spcAft>
              <a:buSzPts val="1000"/>
              <a:buFont typeface="Symbol" panose="05050102010706020507" pitchFamily="18" charset="2"/>
              <a:buChar char=""/>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Static map (regions) visualizations are not supported by SQL Runner visualizations, however maps that use latitude and longitude data (map and static map (points) visualizations) are supported and Timeline visualizations are not supported by SQL Runner visualizations.</a:t>
            </a:r>
          </a:p>
        </p:txBody>
      </p:sp>
      <p:pic>
        <p:nvPicPr>
          <p:cNvPr id="8" name="Picture 7" descr="A screenshot of a computer">
            <a:extLst>
              <a:ext uri="{FF2B5EF4-FFF2-40B4-BE49-F238E27FC236}">
                <a16:creationId xmlns:a16="http://schemas.microsoft.com/office/drawing/2014/main" id="{FFC56F26-A4D7-3855-AC6A-7CC971C79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694" y="948638"/>
            <a:ext cx="4809115" cy="2579434"/>
          </a:xfrm>
          <a:prstGeom prst="rect">
            <a:avLst/>
          </a:prstGeom>
        </p:spPr>
      </p:pic>
    </p:spTree>
    <p:extLst>
      <p:ext uri="{BB962C8B-B14F-4D97-AF65-F5344CB8AC3E}">
        <p14:creationId xmlns:p14="http://schemas.microsoft.com/office/powerpoint/2010/main" val="12888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085C0-7285-8E4B-33D3-B75C56A74BD6}"/>
              </a:ext>
            </a:extLst>
          </p:cNvPr>
          <p:cNvSpPr txBox="1"/>
          <p:nvPr/>
        </p:nvSpPr>
        <p:spPr>
          <a:xfrm>
            <a:off x="0" y="0"/>
            <a:ext cx="11243388" cy="747897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Looker resolves any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substitutions and then passes your query to your database, so the query should be in valid SQL for your database dialect. For example, each dialect has slightly different SQL functions with specific parameters that should be passed to the function</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run a query against your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model in SQL Runner:</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Model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model that you want to query.</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the text box under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bar, enter your SQL query by using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fields.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Optionally, select a view in the view list to include the view in your query at the cursor location.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see the list of fields in a view, select the view in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Optionally, you can select a field in the field list to include it in your query at the cursor location.</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Prepared SQL Query</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area, you can view the resulting SQL query that is built after any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substitutions have been translated to SQL.</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run the query against your model.</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 the results in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Results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area. SQL Runner loads up to 5,000 rows of the query's result set. For SQL dialects that support streaming, you can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download the results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see the entire result set.</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use SQL Runner to play with new queries, test existing queries, or open a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new Explore from the results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SQL Runner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error highlighting</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helps test and debug queries.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endParaRPr lang="en-IN" sz="1200" dirty="0">
              <a:latin typeface="Cambria" panose="02040503050406030204" pitchFamily="18" charset="0"/>
              <a:ea typeface="Cambria" panose="02040503050406030204" pitchFamily="18" charset="0"/>
            </a:endParaRPr>
          </a:p>
          <a:p>
            <a:endParaRPr lang="en-IN" sz="1200" dirty="0">
              <a:latin typeface="Cambria" panose="02040503050406030204" pitchFamily="18" charset="0"/>
              <a:ea typeface="Cambria" panose="020405030504060302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5477678A-3B87-8D40-C2D8-F551D2433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003" y="462560"/>
            <a:ext cx="4555594" cy="4139938"/>
          </a:xfrm>
          <a:prstGeom prst="rect">
            <a:avLst/>
          </a:prstGeom>
        </p:spPr>
      </p:pic>
    </p:spTree>
    <p:extLst>
      <p:ext uri="{BB962C8B-B14F-4D97-AF65-F5344CB8AC3E}">
        <p14:creationId xmlns:p14="http://schemas.microsoft.com/office/powerpoint/2010/main" val="1717691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102421-3930-CA37-2551-BCADA13FA8EE}"/>
              </a:ext>
            </a:extLst>
          </p:cNvPr>
          <p:cNvSpPr>
            <a:spLocks noChangeArrowheads="1"/>
          </p:cNvSpPr>
          <p:nvPr/>
        </p:nvSpPr>
        <p:spPr bwMode="auto">
          <a:xfrm>
            <a:off x="0" y="-159016"/>
            <a:ext cx="10429458" cy="694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When you have a query that you like, you can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share the query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even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add the query to a </a:t>
            </a:r>
            <a:r>
              <a:rPr kumimoji="0" lang="en-US" altLang="en-US" sz="1100" b="0" i="0" u="none" strike="noStrike" cap="none" normalizeH="0" baseline="0" dirty="0" err="1">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LookML</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 project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Viewing a field's </a:t>
            </a:r>
            <a:r>
              <a:rPr kumimoji="0" lang="en-US" altLang="en-US" sz="1100" b="1"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SQL Runner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From the field list in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Model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you can also see the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for a field. Hover over the field in the field list, and select the Looker icon to the right of the field name.</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Looker opens up the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IDE, and loads the file where the field is defined.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history</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also see a recent history of all queries you have run in SQL Runner.</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see your history, select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History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at the top of the navigation pane. SQL Runner displays all the queries that were run on the database connection.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Red indicates a query that did not run because an error occurred.</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 query in the history to populate that query into SQL Runner, and then select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rerun the query.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Sorting your query</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 table's sort order is indicated by an upward or a downward arrow next to the sorted field name, depending on whether the results are in ascending or descending order.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sort by multiple columns by holding down the Shift key and then selecting the column headers in the order that you want them sorted.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 field's sort order is also indicated by a number that distinguishes its sort-by order as compared to other fields, by an arrow next to the field name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that shows the sorting direction (ascending or descending), and by a pop-up that appears when you hover over a field name.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a:spcAft>
                <a:spcPts val="800"/>
              </a:spcAft>
            </a:pPr>
            <a:r>
              <a:rPr lang="en-IN" sz="1400" b="1"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Sharing queries</a:t>
            </a:r>
          </a:p>
          <a:p>
            <a:pPr>
              <a:spcAft>
                <a:spcPts val="800"/>
              </a:spcAft>
            </a:pPr>
            <a:r>
              <a:rPr lang="en-IN" sz="1100" dirty="0">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share a query in SQL Runner with another user who has SQL Runner access. To share a query, copy the URL in the address bar of your browser.</a:t>
            </a:r>
          </a:p>
          <a:p>
            <a:pPr>
              <a:spcAft>
                <a:spcPts val="800"/>
              </a:spcAft>
            </a:pPr>
            <a:r>
              <a:rPr lang="en-IN" sz="14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Downloading result</a:t>
            </a:r>
            <a:endParaRPr lang="en-IN" sz="12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Once you have run your SQL query, you can download the results in a variety of formats.</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Write a query in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Query</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box. (You do not need to run the query in SQL Runner at this point.)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18433" name="Picture 9">
            <a:extLst>
              <a:ext uri="{FF2B5EF4-FFF2-40B4-BE49-F238E27FC236}">
                <a16:creationId xmlns:a16="http://schemas.microsoft.com/office/drawing/2014/main" id="{5242B597-634C-A3BE-EA02-6D68AA64E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729" y="601662"/>
            <a:ext cx="5730875" cy="282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5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AC241F-EA85-9451-C3D3-5DD109B18419}"/>
              </a:ext>
            </a:extLst>
          </p:cNvPr>
          <p:cNvSpPr txBox="1"/>
          <p:nvPr/>
        </p:nvSpPr>
        <p:spPr>
          <a:xfrm>
            <a:off x="389783" y="0"/>
            <a:ext cx="10541953" cy="8132996"/>
          </a:xfrm>
          <a:prstGeom prst="rect">
            <a:avLst/>
          </a:prstGeom>
          <a:noFill/>
        </p:spPr>
        <p:txBody>
          <a:bodyPr wrap="square" rtlCol="0">
            <a:spAutoFit/>
          </a:bodyPr>
          <a:lstStyle/>
          <a:p>
            <a:pPr marL="0" marR="0" lvl="0" indent="22860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2.Select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Download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from the gear menu in the upper right.</a:t>
            </a:r>
            <a:endParaRPr kumimoji="0" lang="en-US" altLang="en-US" sz="11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3.Select the file format of the download (text file, CSV, JSON, etc.).</a:t>
            </a:r>
            <a:endParaRPr kumimoji="0" lang="en-US" altLang="en-US" sz="11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4.Select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Open in Browser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see the results in a new browser window, or</a:t>
            </a:r>
            <a:r>
              <a:rPr lang="en-US" altLang="en-US" sz="1100" dirty="0">
                <a:solidFill>
                  <a:srgbClr val="202124"/>
                </a:solidFill>
                <a:latin typeface="Cambria" panose="02040503050406030204" pitchFamily="18"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select</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Download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to download the results to a file on your computer.</a:t>
            </a: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202124"/>
              </a:solidFill>
              <a:effectLst/>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202124"/>
              </a:solidFill>
              <a:latin typeface="Cambria" panose="020405030504060302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When you select either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Open in Browser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Download</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 Looker will rerun the query and then perform the download.</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For SQL dialects that support streaming, the SQL Runner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Download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option will download the entire result set. For SQL dialects that do not support streaming, the SQL Runner</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Download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option will download only the rows of the query that are shown in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Results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(up to 5,000 rows).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Copying column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values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copy column values from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Results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section in SQL Runner. Select a column's gear menu to copy the values to your clipboard. From there you can paste the column values into a text file, an Excel spreadsheet, or another location.</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If your Looker admin has enabled the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2"/>
              </a:rPr>
              <a:t>SQL Runner Vis</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Labs feature, you have other options in the column gear menu as well:</a:t>
            </a:r>
          </a:p>
          <a:p>
            <a:pPr marL="0" marR="0" lvl="0" indent="0" algn="l" defTabSz="914400" rtl="0" eaLnBrk="0" fontAlgn="base" latinLnBrk="0" hangingPunct="0">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3"/>
              </a:rPr>
              <a:t>Freeze and Unfreeze</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err="1">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Autosize</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4"/>
              </a:rPr>
              <a:t> All Columns</a:t>
            </a:r>
            <a:endParaRPr kumimoji="0" lang="en-US" altLang="en-US" sz="1100" b="0" i="0" u="none" strike="noStrike" cap="none" normalizeH="0" baseline="0" dirty="0">
              <a:ln>
                <a:noFill/>
              </a:ln>
              <a:solidFill>
                <a:srgbClr val="20212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spcBef>
                <a:spcPct val="0"/>
              </a:spcBef>
              <a:spcAft>
                <a:spcPct val="0"/>
              </a:spcAft>
              <a:buClrTx/>
              <a:buSzTx/>
              <a:buFontTx/>
              <a:buChar char="•"/>
              <a:tabLst/>
            </a:pP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5"/>
              </a:rPr>
              <a:t>Reset All Column Widths</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You can also manually</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6"/>
              </a:rPr>
              <a:t>move, pin</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and</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Times New Roman" panose="02020603050405020304" pitchFamily="18" charset="0"/>
                <a:cs typeface="Times New Roman" panose="02020603050405020304" pitchFamily="18" charset="0"/>
                <a:hlinkClick r:id="rId7"/>
              </a:rPr>
              <a:t>resize</a:t>
            </a:r>
            <a:r>
              <a:rPr kumimoji="0" lang="en-US" altLang="en-US" sz="1100" b="0" i="0" u="none" strike="noStrike" cap="none" normalizeH="0" baseline="0" dirty="0">
                <a:ln>
                  <a:noFill/>
                </a:ln>
                <a:solidFill>
                  <a:srgbClr val="202124"/>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1100" b="0" i="0" u="none" strike="noStrike" cap="none" normalizeH="0" baseline="0" dirty="0">
                <a:ln>
                  <a:noFill/>
                </a:ln>
                <a:solidFill>
                  <a:srgbClr val="202124"/>
                </a:solidFill>
                <a:effectLst/>
                <a:latin typeface="Cambria" panose="02040503050406030204" pitchFamily="18" charset="0"/>
                <a:ea typeface="Times New Roman" panose="02020603050405020304" pitchFamily="18" charset="0"/>
                <a:cs typeface="Times New Roman" panose="02020603050405020304" pitchFamily="18" charset="0"/>
              </a:rPr>
              <a:t>columns in the results table.</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5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lang="en-US" altLang="en-US" sz="1100" dirty="0">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endParaRPr lang="en-IN" sz="1100" dirty="0"/>
          </a:p>
        </p:txBody>
      </p:sp>
      <p:pic>
        <p:nvPicPr>
          <p:cNvPr id="5" name="Picture 8">
            <a:extLst>
              <a:ext uri="{FF2B5EF4-FFF2-40B4-BE49-F238E27FC236}">
                <a16:creationId xmlns:a16="http://schemas.microsoft.com/office/drawing/2014/main" id="{5D3E39A6-CAC4-0477-34C2-20992D77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343" y="841821"/>
            <a:ext cx="5262832" cy="33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78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a:extLst>
              <a:ext uri="{FF2B5EF4-FFF2-40B4-BE49-F238E27FC236}">
                <a16:creationId xmlns:a16="http://schemas.microsoft.com/office/drawing/2014/main" id="{DDF10C4A-03B2-CF9E-8E15-02BFCA9BF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 y="0"/>
            <a:ext cx="5730875" cy="3344863"/>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6">
            <a:extLst>
              <a:ext uri="{FF2B5EF4-FFF2-40B4-BE49-F238E27FC236}">
                <a16:creationId xmlns:a16="http://schemas.microsoft.com/office/drawing/2014/main" id="{E4C09F89-78A8-303C-07D9-785C5D688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147" y="273953"/>
            <a:ext cx="6181794" cy="29350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837CD62-901F-F031-FCD9-844A6382713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FD4B894B-E200-42B1-B407-81E7606E46D0}"/>
              </a:ext>
            </a:extLst>
          </p:cNvPr>
          <p:cNvSpPr>
            <a:spLocks noChangeArrowheads="1"/>
          </p:cNvSpPr>
          <p:nvPr/>
        </p:nvSpPr>
        <p:spPr bwMode="auto">
          <a:xfrm>
            <a:off x="0" y="3954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AF4BC6E6-D507-3EF7-D4D9-D5FC7ADE2651}"/>
              </a:ext>
            </a:extLst>
          </p:cNvPr>
          <p:cNvSpPr txBox="1"/>
          <p:nvPr/>
        </p:nvSpPr>
        <p:spPr>
          <a:xfrm>
            <a:off x="102635" y="3429000"/>
            <a:ext cx="11865246" cy="334514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Cost estimates for SQL Runner queries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For </a:t>
            </a:r>
            <a:r>
              <a:rPr kumimoji="0" lang="en-US" altLang="en-US" sz="1100" b="0" i="0" u="none" strike="noStrike" cap="none" normalizeH="0" baseline="0" dirty="0" err="1">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BigQuery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MySQL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Amazon RDS for MySQL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Snowflake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Amazon Redshift</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Amazon Aurora</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PostgreSQL, Cloud SQL for PostgreSQL, and Microsoft Azure PostgreSQL</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connections, SQL Runner provides an estimate of the cost of the query. Once you enter the SQL query, SQL Runner will calculate the amount of data that the query will require and display the information near the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button.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For </a:t>
            </a:r>
            <a:r>
              <a:rPr kumimoji="0" lang="en-US" altLang="en-US" sz="11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BigQuery</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MySQL, and Amazon RDS for MySQL connections, cost estimates are always enabled. For Snowflake, Amazon Redshift, Amazon Aurora, PostgreSQL, Cloud SQL for PostgreSQL, and Microsoft Azure PostgreSQL database connections, you must enable the </a:t>
            </a:r>
            <a:r>
              <a:rPr kumimoji="0" lang="en-US" altLang="en-US" sz="1100" b="1"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1"/>
              </a:rPr>
              <a:t>Cost Estimate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option for the connection. You can enable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Cost Estimate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when you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2"/>
              </a:rPr>
              <a:t>create the connection</a:t>
            </a:r>
            <a:r>
              <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a:lnSpc>
                <a:spcPct val="107000"/>
              </a:lnSpc>
              <a:spcAft>
                <a:spcPts val="5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For existing connections, you can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3"/>
              </a:rPr>
              <a:t>edit the connection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the </a:t>
            </a:r>
            <a:r>
              <a:rPr lang="en-IN" sz="1100" b="1"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4"/>
              </a:rPr>
              <a:t>Connections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page in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Database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of Looker's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Admin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panel.</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Creating an ad hoc Explore</a:t>
            </a:r>
          </a:p>
          <a:p>
            <a:pPr>
              <a:lnSpc>
                <a:spcPct val="107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From SQL Runner you can get fast insight into the data by creating an ad hoc Explore for a SQL query or database table. You can use the Looker Explore to select fields, add filters, visualize the results, and create SQL queries.</a:t>
            </a:r>
          </a:p>
          <a:p>
            <a:pPr>
              <a:lnSpc>
                <a:spcPct val="107000"/>
              </a:lnSpc>
              <a:spcAft>
                <a:spcPts val="800"/>
              </a:spcAft>
            </a:pPr>
            <a:r>
              <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rPr>
              <a:t>There are two ways to open an ad hoc Explore from SQL Runner:</a:t>
            </a:r>
          </a:p>
          <a:p>
            <a:pPr marL="171450" indent="-171450">
              <a:lnSpc>
                <a:spcPct val="107000"/>
              </a:lnSpc>
              <a:spcAft>
                <a:spcPts val="800"/>
              </a:spcAft>
              <a:buFont typeface="Wingdings" panose="05000000000000000000" pitchFamily="2" charset="2"/>
              <a:buChar char="v"/>
            </a:pPr>
            <a:r>
              <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rPr>
              <a:t>Explore from SQL Runner's query results</a:t>
            </a:r>
          </a:p>
          <a:p>
            <a:pPr marL="171450" indent="-171450">
              <a:lnSpc>
                <a:spcPct val="107000"/>
              </a:lnSpc>
              <a:spcAft>
                <a:spcPts val="800"/>
              </a:spcAft>
              <a:buFont typeface="Wingdings" panose="05000000000000000000" pitchFamily="2" charset="2"/>
              <a:buChar char="v"/>
            </a:pPr>
            <a:r>
              <a:rPr lang="en-IN" sz="1100" dirty="0">
                <a:solidFill>
                  <a:srgbClr val="202124"/>
                </a:solidFill>
                <a:latin typeface="Cambria" panose="02040503050406030204" pitchFamily="18" charset="0"/>
                <a:ea typeface="Cambria" panose="02040503050406030204" pitchFamily="18" charset="0"/>
                <a:cs typeface="Times New Roman" panose="02020603050405020304" pitchFamily="18" charset="0"/>
              </a:rPr>
              <a:t>Explore from SQL Runner's table list</a:t>
            </a:r>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66581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a:extLst>
              <a:ext uri="{FF2B5EF4-FFF2-40B4-BE49-F238E27FC236}">
                <a16:creationId xmlns:a16="http://schemas.microsoft.com/office/drawing/2014/main" id="{B0B2EFC8-753B-C5FA-E523-BDD864A1F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593028"/>
            <a:ext cx="5730875" cy="2255838"/>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4">
            <a:extLst>
              <a:ext uri="{FF2B5EF4-FFF2-40B4-BE49-F238E27FC236}">
                <a16:creationId xmlns:a16="http://schemas.microsoft.com/office/drawing/2014/main" id="{ECC01DEA-3449-3057-89F2-C2B5CD0E7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95" y="1817752"/>
            <a:ext cx="5816835" cy="25202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096B9028-C3ED-698A-9B0D-EF098E0068C2}"/>
              </a:ext>
            </a:extLst>
          </p:cNvPr>
          <p:cNvSpPr>
            <a:spLocks noChangeArrowheads="1"/>
          </p:cNvSpPr>
          <p:nvPr/>
        </p:nvSpPr>
        <p:spPr bwMode="auto">
          <a:xfrm>
            <a:off x="0" y="4373"/>
            <a:ext cx="19109719" cy="26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Exploring from SQL Runner query results</a:t>
            </a:r>
            <a:endParaRPr kumimoji="0" lang="en-US" altLang="en-US" sz="1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lets you open an Explore from a SQL query. This creates a temporary Explore from the query written in SQL Runner. That lets you test what is returned by the query, as well as visualize the results. This can be used for any query but is especially useful for testing queries you plan to use for derived tables.</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your Looker admin has enabled the </a:t>
            </a:r>
            <a:r>
              <a:rPr kumimoji="0" lang="en-US" altLang="en-US" sz="1100" b="1"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SQL Runner Vis</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Labs feature, you can </a:t>
            </a:r>
            <a:r>
              <a:rPr kumimoji="0" lang="en-US" altLang="en-US" sz="11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create visualizations directly in SQL Runner</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Use SQL Runner to create the SQL query that you want to use.</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copy the URL to this Explore for sharing.</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Explore</a:t>
            </a: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the gear menu in the upper right. This takes you to a new Explore, where you can explore the SQL query as if it were a saved table in your model.</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To add this query as a derived table in your project directly from here, select </a:t>
            </a:r>
            <a:r>
              <a:rPr kumimoji="0" lang="en-US" altLang="en-US" sz="11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 View to Project</a:t>
            </a:r>
          </a:p>
          <a:p>
            <a:pPr marL="0" marR="0" lvl="0" indent="0" algn="l" defTabSz="914400" rtl="0" eaLnBrk="0" fontAlgn="base" latinLnBrk="0" hangingPunct="0">
              <a:lnSpc>
                <a:spcPct val="150000"/>
              </a:lnSpc>
              <a:spcBef>
                <a:spcPct val="0"/>
              </a:spcBef>
              <a:spcAft>
                <a:spcPct val="0"/>
              </a:spcAft>
              <a:buClrTx/>
              <a:buSzTx/>
              <a:tabLst/>
            </a:pPr>
            <a:endParaRPr lang="en-US" altLang="en-US" sz="1100" b="1" dirty="0">
              <a:solidFill>
                <a:srgbClr val="202124"/>
              </a:solidFill>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1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3" name="Rectangle 4">
            <a:extLst>
              <a:ext uri="{FF2B5EF4-FFF2-40B4-BE49-F238E27FC236}">
                <a16:creationId xmlns:a16="http://schemas.microsoft.com/office/drawing/2014/main" id="{F165663F-8D42-2AFE-6BEE-D052F3CF2985}"/>
              </a:ext>
            </a:extLst>
          </p:cNvPr>
          <p:cNvSpPr>
            <a:spLocks noChangeArrowheads="1"/>
          </p:cNvSpPr>
          <p:nvPr/>
        </p:nvSpPr>
        <p:spPr bwMode="auto">
          <a:xfrm>
            <a:off x="0" y="34122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F9C26108-0486-296B-0388-3151363751FF}"/>
              </a:ext>
            </a:extLst>
          </p:cNvPr>
          <p:cNvSpPr>
            <a:spLocks noChangeArrowheads="1"/>
          </p:cNvSpPr>
          <p:nvPr/>
        </p:nvSpPr>
        <p:spPr bwMode="auto">
          <a:xfrm>
            <a:off x="0" y="62316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CAEBCD56-76AA-4744-1BE0-32645D8AED7B}"/>
              </a:ext>
            </a:extLst>
          </p:cNvPr>
          <p:cNvSpPr txBox="1"/>
          <p:nvPr/>
        </p:nvSpPr>
        <p:spPr>
          <a:xfrm>
            <a:off x="91159" y="4385560"/>
            <a:ext cx="11735715" cy="2564805"/>
          </a:xfrm>
          <a:prstGeom prst="rect">
            <a:avLst/>
          </a:prstGeom>
          <a:noFill/>
        </p:spPr>
        <p:txBody>
          <a:bodyPr wrap="square" rtlCol="0">
            <a:spAutoFit/>
          </a:bodyPr>
          <a:lstStyle/>
          <a:p>
            <a:pPr>
              <a:lnSpc>
                <a:spcPct val="150000"/>
              </a:lnSpc>
              <a:spcAft>
                <a:spcPts val="800"/>
              </a:spcAft>
            </a:pPr>
            <a:r>
              <a:rPr lang="en-IN" sz="14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Creating custom fields while exploring in SQL Runner</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 have access to the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custom fields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feature, you can use custom fields to visualize unmodeled fields in SQL Runner. As described in the previous section, select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from the gear menu. Then, in the field picker, follow these steps:</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Custom Fields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to open it, and then select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Add</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begin creating a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custom dimension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custom measure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or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table calculation</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(If you do not have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Custom Fields</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section, then you do not have access to create custom fields.)</a:t>
            </a:r>
          </a:p>
          <a:p>
            <a:pPr marL="171450" indent="-171450">
              <a:lnSpc>
                <a:spcPct val="150000"/>
              </a:lnSpc>
              <a:spcAft>
                <a:spcPts val="800"/>
              </a:spcAft>
              <a:buFont typeface="Wingdings" panose="05000000000000000000" pitchFamily="2" charset="2"/>
              <a:buChar char="q"/>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 measure's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three-dot </a:t>
            </a:r>
            <a:r>
              <a:rPr lang="en-IN" sz="1100" b="1"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More</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 menu</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choose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Filter Measure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create a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1"/>
              </a:rPr>
              <a:t>filtered custom measure from an existing measure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marL="171450" indent="-171450">
              <a:lnSpc>
                <a:spcPct val="150000"/>
              </a:lnSpc>
              <a:buFont typeface="Wingdings" panose="05000000000000000000" pitchFamily="2" charset="2"/>
              <a:buChar char="q"/>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a dimension's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three-dot </a:t>
            </a:r>
            <a:r>
              <a:rPr lang="en-IN" sz="1100" b="1"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More</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 menu</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and choose a measure type (like sum or count) to create a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2"/>
              </a:rPr>
              <a:t>custom measure from a dimension</a:t>
            </a:r>
            <a:endPar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endParaRPr>
          </a:p>
          <a:p>
            <a:endParaRPr lang="en-IN" sz="1100" u="sng" dirty="0">
              <a:solidFill>
                <a:srgbClr val="0000FF"/>
              </a:solidFill>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77729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57B10A-118C-C73C-B0E4-7FFA879E6A35}"/>
              </a:ext>
            </a:extLst>
          </p:cNvPr>
          <p:cNvSpPr txBox="1"/>
          <p:nvPr/>
        </p:nvSpPr>
        <p:spPr>
          <a:xfrm>
            <a:off x="111967" y="83976"/>
            <a:ext cx="11840547" cy="4362733"/>
          </a:xfrm>
          <a:prstGeom prst="rect">
            <a:avLst/>
          </a:prstGeom>
          <a:noFill/>
        </p:spPr>
        <p:txBody>
          <a:bodyPr wrap="square" rtlCol="0">
            <a:spAutoFit/>
          </a:bodyPr>
          <a:lstStyle/>
          <a:p>
            <a:pPr>
              <a:spcBef>
                <a:spcPts val="900"/>
              </a:spcBef>
              <a:spcAft>
                <a:spcPts val="900"/>
              </a:spcAft>
            </a:pPr>
            <a:r>
              <a:rPr lang="en-IN" sz="14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Exploring a table listed in SQL Runner</a:t>
            </a:r>
            <a:endParaRPr lang="en-IN" sz="1400" dirty="0">
              <a:effectLst/>
              <a:latin typeface="Cambria" panose="02040503050406030204" pitchFamily="18" charset="0"/>
              <a:ea typeface="Cambria" panose="02040503050406030204" pitchFamily="18" charset="0"/>
              <a:cs typeface="Times New Roman" panose="02020603050405020304" pitchFamily="18" charset="0"/>
            </a:endParaRPr>
          </a:p>
          <a:p>
            <a:pPr>
              <a:spcBef>
                <a:spcPts val="900"/>
              </a:spcBef>
              <a:spcAft>
                <a:spcPts val="9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Use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Explore Table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option in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Database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to create an ad hoc Explore for any table in the connection. This lets you use Looker on a table before you've </a:t>
            </a:r>
            <a:r>
              <a:rPr lang="en-IN" sz="1100" dirty="0" err="1">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modeled</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it, exploring the table just like a </a:t>
            </a:r>
            <a:r>
              <a:rPr lang="en-IN" sz="1100" dirty="0" err="1">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view.</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a:spcBef>
                <a:spcPts val="1200"/>
              </a:spcBef>
              <a:spcAft>
                <a:spcPts val="12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Once you open an Explore for the table, you can decide whether to add the table to your project. You can also use the Explore's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 to see the SQL queries that Looker sends to the database, and then use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Open in SQL Runner</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button to bring the query back into SQL Runner.</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Select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Database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tab.</a:t>
            </a: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 SQL Runner, select the gear for a table and then select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Explore Table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Looker generates a temporary model with a view for the table, then displays the Explore.</a:t>
            </a:r>
          </a:p>
          <a:p>
            <a:pPr marL="342900" lvl="0" indent="-342900">
              <a:spcBef>
                <a:spcPts val="900"/>
              </a:spcBef>
              <a:spcAft>
                <a:spcPts val="900"/>
              </a:spcAft>
              <a:buFont typeface="+mj-lt"/>
              <a:buAutoNum type="arabicPeriod"/>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Looker provides a dimension field for each column in the table. </a:t>
            </a:r>
          </a:p>
          <a:p>
            <a:pPr lvl="0">
              <a:spcBef>
                <a:spcPts val="900"/>
              </a:spcBef>
              <a:spcAft>
                <a:spcPts val="900"/>
              </a:spcAft>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(This is the same way that Looker </a:t>
            </a:r>
            <a:r>
              <a:rPr lang="en-IN" sz="11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generates a model at the start of a project</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a:t>
            </a:r>
          </a:p>
          <a:p>
            <a:pPr lvl="0">
              <a:spcBef>
                <a:spcPts val="900"/>
              </a:spcBef>
              <a:spcAft>
                <a:spcPts val="900"/>
              </a:spcAft>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5.        Looker automatically includes timeframes for any date fields.</a:t>
            </a:r>
          </a:p>
          <a:p>
            <a:pPr lvl="0">
              <a:spcBef>
                <a:spcPts val="1200"/>
              </a:spcBef>
              <a:spcAft>
                <a:spcPts val="1200"/>
              </a:spcAft>
              <a:tabLst>
                <a:tab pos="457200" algn="l"/>
              </a:tabLs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6.        Looker also includes a count measure.</a:t>
            </a:r>
          </a:p>
        </p:txBody>
      </p:sp>
      <p:pic>
        <p:nvPicPr>
          <p:cNvPr id="3" name="Picture 2">
            <a:extLst>
              <a:ext uri="{FF2B5EF4-FFF2-40B4-BE49-F238E27FC236}">
                <a16:creationId xmlns:a16="http://schemas.microsoft.com/office/drawing/2014/main" id="{0A502A9E-AE19-94B9-2AC5-EDF2A5DE7E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7352" y="1433181"/>
            <a:ext cx="5036820" cy="5577840"/>
          </a:xfrm>
          <a:prstGeom prst="rect">
            <a:avLst/>
          </a:prstGeom>
          <a:noFill/>
          <a:ln>
            <a:noFill/>
          </a:ln>
        </p:spPr>
      </p:pic>
      <p:sp>
        <p:nvSpPr>
          <p:cNvPr id="4" name="TextBox 3">
            <a:extLst>
              <a:ext uri="{FF2B5EF4-FFF2-40B4-BE49-F238E27FC236}">
                <a16:creationId xmlns:a16="http://schemas.microsoft.com/office/drawing/2014/main" id="{D3BD3D37-54F1-EEC2-585E-F4FFD6B1FEAD}"/>
              </a:ext>
            </a:extLst>
          </p:cNvPr>
          <p:cNvSpPr txBox="1"/>
          <p:nvPr/>
        </p:nvSpPr>
        <p:spPr>
          <a:xfrm>
            <a:off x="239486" y="4400542"/>
            <a:ext cx="6223519" cy="2210285"/>
          </a:xfrm>
          <a:prstGeom prst="rect">
            <a:avLst/>
          </a:prstGeom>
          <a:noFill/>
        </p:spPr>
        <p:txBody>
          <a:bodyPr wrap="square" rtlCol="0">
            <a:spAutoFit/>
          </a:bodyPr>
          <a:lstStyle/>
          <a:p>
            <a:pPr>
              <a:lnSpc>
                <a:spcPct val="150000"/>
              </a:lnSpc>
              <a:spcAft>
                <a:spcPts val="5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When using the </a:t>
            </a: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Explore Table</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option, there is no </a:t>
            </a:r>
            <a:r>
              <a:rPr lang="en-IN" sz="1100" dirty="0" err="1">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LookML</a:t>
            </a: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file associated with the Explore — it is just an ad hoc view of the table.</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50000"/>
              </a:lnSpc>
              <a:spcAft>
                <a:spcPts val="800"/>
              </a:spcAft>
            </a:pP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Debugging using SQL Runner</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is also a useful tool for checking SQL errors in queries.</a:t>
            </a:r>
            <a:endParaRPr lang="en-IN" sz="11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50000"/>
              </a:lnSpc>
              <a:spcAft>
                <a:spcPts val="800"/>
              </a:spcAft>
            </a:pPr>
            <a:r>
              <a:rPr lang="en-IN" sz="1100" b="1"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error highlighting</a:t>
            </a:r>
          </a:p>
          <a:p>
            <a:pPr>
              <a:lnSpc>
                <a:spcPct val="150000"/>
              </a:lnSpc>
              <a:spcAft>
                <a:spcPts val="800"/>
              </a:spcAft>
            </a:pPr>
            <a:r>
              <a:rPr lang="en-IN" sz="11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highlights the location of errors in the SQL command and includes the position of the error in the error message:</a:t>
            </a:r>
            <a:endParaRPr lang="en-IN"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470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9013B44B-6BDB-802B-038C-80479ABA9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95" y="104891"/>
            <a:ext cx="6118225"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a:extLst>
              <a:ext uri="{FF2B5EF4-FFF2-40B4-BE49-F238E27FC236}">
                <a16:creationId xmlns:a16="http://schemas.microsoft.com/office/drawing/2014/main" id="{60096BC8-C09E-687C-7BC6-3084A436F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812" y="70368"/>
            <a:ext cx="5743277" cy="25204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E22A1AB-38ED-742B-86AB-14FFCEF018F9}"/>
              </a:ext>
            </a:extLst>
          </p:cNvPr>
          <p:cNvSpPr>
            <a:spLocks noChangeArrowheads="1"/>
          </p:cNvSpPr>
          <p:nvPr/>
        </p:nvSpPr>
        <p:spPr bwMode="auto">
          <a:xfrm>
            <a:off x="65314"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90FBA34C-7463-49AA-E57B-0897EE735728}"/>
              </a:ext>
            </a:extLst>
          </p:cNvPr>
          <p:cNvSpPr>
            <a:spLocks noChangeArrowheads="1"/>
          </p:cNvSpPr>
          <p:nvPr/>
        </p:nvSpPr>
        <p:spPr bwMode="auto">
          <a:xfrm>
            <a:off x="7230" y="3029183"/>
            <a:ext cx="11938717" cy="402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The position information provided will vary depending on the database dialect. For example, MySQL provides the line number that contains the error, while Redshift provides the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character position of the error. Other database dialects might have one of these or other behaviors.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Runner also highlights the location of the </a:t>
            </a:r>
            <a:r>
              <a:rPr kumimoji="0" lang="en-US" altLang="en-US" sz="1200" b="0" i="1"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first</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syntax error in the SQL command by underlining it in red and marking the row with an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x</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Hover over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x</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see more information on the error. After you fix that issue, 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Run</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see if there are any more errors in the query.</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Using SQL Runner to check errors in Explores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If you run into SQL syntax errors in an Explore, you can use SQL Runner to determine the location of the error and the type of error, such as spelling mistakes or missing commands.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From the Explore, select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SQL tab</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of the Data bar. </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2.Select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Open in SQL Runner</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to open the query in SQL Runner.</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This copies the Explore's generated SQL to SQL Runner. As shown </a:t>
            </a:r>
            <a:r>
              <a:rPr kumimoji="0" lang="en-US" altLang="en-US" sz="1200" b="0" i="0" u="none" strike="noStrike" cap="none" normalizeH="0" baseline="0" dirty="0">
                <a:ln>
                  <a:noFill/>
                </a:ln>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above</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SQL Runner highlights the location of errors in the SQL command and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includes the position of the error in the error message.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You can then make changes and re-run the query in SQL Runner until you have corrected the errors.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0486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925BA31-F3B5-8B9A-52C4-95C1B9D49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340"/>
            <a:ext cx="12192000" cy="6141835"/>
          </a:xfrm>
          <a:prstGeom prst="rect">
            <a:avLst/>
          </a:prstGeom>
        </p:spPr>
      </p:pic>
      <p:sp>
        <p:nvSpPr>
          <p:cNvPr id="2" name="TextBox 1">
            <a:extLst>
              <a:ext uri="{FF2B5EF4-FFF2-40B4-BE49-F238E27FC236}">
                <a16:creationId xmlns:a16="http://schemas.microsoft.com/office/drawing/2014/main" id="{8686759C-19AA-FB3F-0EBD-659326EF495B}"/>
              </a:ext>
            </a:extLst>
          </p:cNvPr>
          <p:cNvSpPr txBox="1"/>
          <p:nvPr/>
        </p:nvSpPr>
        <p:spPr>
          <a:xfrm>
            <a:off x="152400" y="69120"/>
            <a:ext cx="7181850" cy="523220"/>
          </a:xfrm>
          <a:prstGeom prst="rect">
            <a:avLst/>
          </a:prstGeom>
          <a:noFill/>
        </p:spPr>
        <p:txBody>
          <a:bodyPr wrap="square" rtlCol="0">
            <a:spAutoFit/>
          </a:bodyPr>
          <a:lstStyle/>
          <a:p>
            <a:r>
              <a:rPr lang="en-IN" sz="2800" b="1" u="sng" dirty="0">
                <a:latin typeface="NouvelR" pitchFamily="2" charset="0"/>
              </a:rPr>
              <a:t>Explore UI Interface Overview: 1</a:t>
            </a:r>
          </a:p>
        </p:txBody>
      </p:sp>
    </p:spTree>
    <p:extLst>
      <p:ext uri="{BB962C8B-B14F-4D97-AF65-F5344CB8AC3E}">
        <p14:creationId xmlns:p14="http://schemas.microsoft.com/office/powerpoint/2010/main" val="2762745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4003DE-A099-812D-9C22-9F667389AFC7}"/>
              </a:ext>
            </a:extLst>
          </p:cNvPr>
          <p:cNvSpPr txBox="1"/>
          <p:nvPr/>
        </p:nvSpPr>
        <p:spPr>
          <a:xfrm>
            <a:off x="439270" y="90100"/>
            <a:ext cx="9798424" cy="7294305"/>
          </a:xfrm>
          <a:prstGeom prst="rect">
            <a:avLst/>
          </a:prstGeom>
          <a:noFill/>
        </p:spPr>
        <p:txBody>
          <a:bodyPr wrap="square" rtlCol="0">
            <a:spAutoFit/>
          </a:bodyPr>
          <a:lstStyle/>
          <a:p>
            <a:r>
              <a:rPr lang="en-IN" sz="2000" b="1" i="0" u="sng" dirty="0">
                <a:solidFill>
                  <a:srgbClr val="202124"/>
                </a:solidFill>
                <a:effectLst/>
                <a:latin typeface="NouvelR" pitchFamily="2" charset="0"/>
              </a:rPr>
              <a:t>Custom </a:t>
            </a:r>
            <a:r>
              <a:rPr lang="en-IN" sz="2000" b="1" u="sng" dirty="0">
                <a:solidFill>
                  <a:srgbClr val="202124"/>
                </a:solidFill>
                <a:latin typeface="NouvelR" pitchFamily="2" charset="0"/>
              </a:rPr>
              <a:t>D</a:t>
            </a:r>
            <a:r>
              <a:rPr lang="en-IN" sz="2000" b="1" i="0" u="sng" dirty="0">
                <a:solidFill>
                  <a:srgbClr val="202124"/>
                </a:solidFill>
                <a:effectLst/>
                <a:latin typeface="NouvelR" pitchFamily="2" charset="0"/>
              </a:rPr>
              <a:t>imension</a:t>
            </a:r>
          </a:p>
          <a:p>
            <a:endParaRPr lang="en-IN" sz="1200" b="1" dirty="0">
              <a:solidFill>
                <a:srgbClr val="202124"/>
              </a:solidFill>
            </a:endParaRPr>
          </a:p>
          <a:p>
            <a:r>
              <a:rPr lang="en-US" sz="1200" b="1" i="0" u="sng" dirty="0">
                <a:solidFill>
                  <a:srgbClr val="202124"/>
                </a:solidFill>
                <a:effectLst/>
              </a:rPr>
              <a:t>Creating a custom dimension using a Looker expression</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202124"/>
                </a:solidFill>
                <a:effectLst/>
                <a:latin typeface="Roboto" panose="02000000000000000000" pitchFamily="2" charset="0"/>
              </a:rPr>
            </a:br>
            <a:r>
              <a:rPr kumimoji="0" lang="en-US" altLang="en-US" sz="1200" b="0" i="0" u="none" strike="noStrike" cap="none" normalizeH="0" baseline="0" dirty="0">
                <a:ln>
                  <a:noFill/>
                </a:ln>
                <a:solidFill>
                  <a:srgbClr val="202124"/>
                </a:solidFill>
                <a:effectLst/>
                <a:latin typeface="Roboto" panose="02000000000000000000" pitchFamily="2" charset="0"/>
              </a:rPr>
              <a:t>To create a custom dimension using a </a:t>
            </a:r>
            <a:r>
              <a:rPr kumimoji="0" lang="en-US" altLang="en-US" sz="1200" b="0" i="0" u="none" strike="noStrike" cap="none" normalizeH="0" baseline="0" dirty="0">
                <a:ln>
                  <a:noFill/>
                </a:ln>
                <a:solidFill>
                  <a:srgbClr val="202124"/>
                </a:solidFill>
                <a:effectLst/>
                <a:latin typeface="Roboto" panose="02000000000000000000" pitchFamily="2" charset="0"/>
                <a:hlinkClick r:id="rId2"/>
              </a:rPr>
              <a:t>Looker expression</a:t>
            </a:r>
            <a:r>
              <a:rPr kumimoji="0" lang="en-US" altLang="en-US" sz="1200" b="0" i="0" u="none" strike="noStrike" cap="none" normalizeH="0" baseline="0" dirty="0">
                <a:ln>
                  <a:noFill/>
                </a:ln>
                <a:solidFill>
                  <a:srgbClr val="202124"/>
                </a:solidFill>
                <a:effectLst/>
                <a:latin typeface="Roboto" panose="02000000000000000000" pitchFamily="2" charset="0"/>
              </a:rPr>
              <a:t> and one or more other dimensions, follow these steps: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Add</a:t>
            </a:r>
            <a:r>
              <a:rPr kumimoji="0" lang="en-US" altLang="en-US" sz="1200" b="0" i="0" u="none" strike="noStrike" cap="none" normalizeH="0" baseline="0" dirty="0">
                <a:ln>
                  <a:noFill/>
                </a:ln>
                <a:solidFill>
                  <a:srgbClr val="202124"/>
                </a:solidFill>
                <a:effectLst/>
                <a:latin typeface="Roboto" panose="02000000000000000000" pitchFamily="2" charset="0"/>
              </a:rPr>
              <a:t> in the </a:t>
            </a:r>
            <a:r>
              <a:rPr kumimoji="0" lang="en-US" altLang="en-US" sz="1200" b="1" i="0" u="none" strike="noStrike" cap="none" normalizeH="0" baseline="0" dirty="0">
                <a:ln>
                  <a:noFill/>
                </a:ln>
                <a:solidFill>
                  <a:srgbClr val="202124"/>
                </a:solidFill>
                <a:effectLst/>
                <a:latin typeface="Roboto" panose="02000000000000000000" pitchFamily="2" charset="0"/>
              </a:rPr>
              <a:t>Custom Fields</a:t>
            </a:r>
            <a:r>
              <a:rPr kumimoji="0" lang="en-US" altLang="en-US" sz="1200" b="0" i="0" u="none" strike="noStrike" cap="none" normalizeH="0" baseline="0" dirty="0">
                <a:ln>
                  <a:noFill/>
                </a:ln>
                <a:solidFill>
                  <a:srgbClr val="202124"/>
                </a:solidFill>
                <a:effectLst/>
                <a:latin typeface="Roboto" panose="02000000000000000000" pitchFamily="2" charset="0"/>
              </a:rPr>
              <a:t> section of the field picker.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202124"/>
                </a:solidFill>
                <a:effectLst/>
                <a:latin typeface="Roboto" panose="02000000000000000000" pitchFamily="2" charset="0"/>
              </a:rPr>
              <a:t>Choose </a:t>
            </a:r>
            <a:r>
              <a:rPr kumimoji="0" lang="en-US" altLang="en-US" sz="1200" b="1" i="0" u="none" strike="noStrike" cap="none" normalizeH="0" baseline="0" dirty="0">
                <a:ln>
                  <a:noFill/>
                </a:ln>
                <a:solidFill>
                  <a:srgbClr val="202124"/>
                </a:solidFill>
                <a:effectLst/>
                <a:latin typeface="Roboto" panose="02000000000000000000" pitchFamily="2" charset="0"/>
              </a:rPr>
              <a:t>Custom Dimension</a:t>
            </a:r>
            <a:r>
              <a:rPr kumimoji="0" lang="en-US" altLang="en-US" sz="1200" b="0" i="0" u="none" strike="noStrike" cap="none" normalizeH="0" baseline="0" dirty="0">
                <a:ln>
                  <a:noFill/>
                </a:ln>
                <a:solidFill>
                  <a:srgbClr val="202124"/>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rgbClr val="202124"/>
                </a:solidFill>
                <a:effectLst/>
                <a:latin typeface="Roboto" panose="02000000000000000000" pitchFamily="2" charset="0"/>
              </a:rPr>
              <a:t>In the </a:t>
            </a:r>
            <a:r>
              <a:rPr kumimoji="0" lang="en-US" altLang="en-US" sz="1200" b="1" i="0" u="none" strike="noStrike" cap="none" normalizeH="0" baseline="0" dirty="0">
                <a:ln>
                  <a:noFill/>
                </a:ln>
                <a:solidFill>
                  <a:srgbClr val="202124"/>
                </a:solidFill>
                <a:effectLst/>
                <a:latin typeface="Roboto" panose="02000000000000000000" pitchFamily="2" charset="0"/>
              </a:rPr>
              <a:t>Expression</a:t>
            </a:r>
            <a:r>
              <a:rPr kumimoji="0" lang="en-US" altLang="en-US" sz="1200" b="0" i="0" u="none" strike="noStrike" cap="none" normalizeH="0" baseline="0" dirty="0">
                <a:ln>
                  <a:noFill/>
                </a:ln>
                <a:solidFill>
                  <a:srgbClr val="202124"/>
                </a:solidFill>
                <a:effectLst/>
                <a:latin typeface="Roboto" panose="02000000000000000000" pitchFamily="2" charset="0"/>
              </a:rPr>
              <a:t> box, enter a </a:t>
            </a:r>
            <a:r>
              <a:rPr kumimoji="0" lang="en-US" altLang="en-US" sz="1200" b="0" i="0" u="none" strike="noStrike" cap="none" normalizeH="0" baseline="0" dirty="0">
                <a:ln>
                  <a:noFill/>
                </a:ln>
                <a:solidFill>
                  <a:srgbClr val="202124"/>
                </a:solidFill>
                <a:effectLst/>
                <a:latin typeface="Roboto" panose="02000000000000000000" pitchFamily="2" charset="0"/>
                <a:hlinkClick r:id="rId2"/>
              </a:rPr>
              <a:t>Looker expression</a:t>
            </a:r>
            <a:r>
              <a:rPr kumimoji="0" lang="en-US" altLang="en-US" sz="1200" b="0" i="0" u="none" strike="noStrike" cap="none" normalizeH="0" baseline="0" dirty="0">
                <a:ln>
                  <a:noFill/>
                </a:ln>
                <a:solidFill>
                  <a:srgbClr val="202124"/>
                </a:solidFill>
                <a:effectLst/>
                <a:latin typeface="Roboto" panose="02000000000000000000" pitchFamily="2" charset="0"/>
              </a:rPr>
              <a:t> that calculates the value for your dimension, using any </a:t>
            </a:r>
            <a:r>
              <a:rPr kumimoji="0" lang="en-US" altLang="en-US" sz="1200" b="0" i="0" u="none" strike="noStrike" cap="none" normalizeH="0" baseline="0" dirty="0">
                <a:ln>
                  <a:noFill/>
                </a:ln>
                <a:solidFill>
                  <a:srgbClr val="202124"/>
                </a:solidFill>
                <a:effectLst/>
                <a:latin typeface="Roboto" panose="02000000000000000000" pitchFamily="2" charset="0"/>
                <a:hlinkClick r:id="rId3"/>
              </a:rPr>
              <a:t>Looker functions and operators</a:t>
            </a:r>
            <a:r>
              <a:rPr kumimoji="0" lang="en-US" altLang="en-US" sz="1200" b="0" i="0" u="none" strike="noStrike" cap="none" normalizeH="0" baseline="0" dirty="0">
                <a:ln>
                  <a:noFill/>
                </a:ln>
                <a:solidFill>
                  <a:srgbClr val="202124"/>
                </a:solidFill>
                <a:effectLst/>
                <a:latin typeface="Roboto" panose="02000000000000000000" pitchFamily="2" charset="0"/>
              </a:rPr>
              <a:t>. The Looker expression editor will </a:t>
            </a:r>
            <a:r>
              <a:rPr kumimoji="0" lang="en-US" altLang="en-US" sz="1200" b="0" i="0" u="none" strike="noStrike" cap="none" normalizeH="0" baseline="0" dirty="0">
                <a:ln>
                  <a:noFill/>
                </a:ln>
                <a:solidFill>
                  <a:srgbClr val="202124"/>
                </a:solidFill>
                <a:effectLst/>
                <a:latin typeface="Roboto" panose="02000000000000000000" pitchFamily="2" charset="0"/>
                <a:hlinkClick r:id="rId4"/>
              </a:rPr>
              <a:t>suggest</a:t>
            </a:r>
            <a:r>
              <a:rPr kumimoji="0" lang="en-US" altLang="en-US" sz="1200" b="0" i="0" u="none" strike="noStrike" cap="none" normalizeH="0" baseline="0" dirty="0">
                <a:ln>
                  <a:noFill/>
                </a:ln>
                <a:solidFill>
                  <a:srgbClr val="202124"/>
                </a:solidFill>
                <a:effectLst/>
                <a:latin typeface="Roboto" panose="02000000000000000000" pitchFamily="2" charset="0"/>
              </a:rPr>
              <a:t> field names and display syntax help for any functions you use. Fields that are currently used in an Explore and that are eligible to be used with the field that you're creating are marked with a black circle.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a:ln>
                  <a:noFill/>
                </a:ln>
                <a:solidFill>
                  <a:srgbClr val="202124"/>
                </a:solidFill>
                <a:effectLst/>
                <a:latin typeface="Roboto" panose="02000000000000000000" pitchFamily="2" charset="0"/>
              </a:rPr>
              <a:t>Select a formatting option other than the default in the </a:t>
            </a:r>
            <a:r>
              <a:rPr kumimoji="0" lang="en-US" altLang="en-US" sz="1200" b="1" i="0" u="none" strike="noStrike" cap="none" normalizeH="0" baseline="0" dirty="0">
                <a:ln>
                  <a:noFill/>
                </a:ln>
                <a:solidFill>
                  <a:srgbClr val="202124"/>
                </a:solidFill>
                <a:effectLst/>
                <a:latin typeface="Roboto" panose="02000000000000000000" pitchFamily="2" charset="0"/>
              </a:rPr>
              <a:t>Format</a:t>
            </a:r>
            <a:r>
              <a:rPr kumimoji="0" lang="en-US" altLang="en-US" sz="1200" b="0" i="0" u="none" strike="noStrike" cap="none" normalizeH="0" baseline="0" dirty="0">
                <a:ln>
                  <a:noFill/>
                </a:ln>
                <a:solidFill>
                  <a:srgbClr val="202124"/>
                </a:solidFill>
                <a:effectLst/>
                <a:latin typeface="Roboto" panose="02000000000000000000" pitchFamily="2" charset="0"/>
              </a:rPr>
              <a:t> drop-down as desired.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a:ln>
                  <a:noFill/>
                </a:ln>
                <a:solidFill>
                  <a:srgbClr val="202124"/>
                </a:solidFill>
                <a:effectLst/>
                <a:latin typeface="Roboto" panose="02000000000000000000" pitchFamily="2" charset="0"/>
              </a:rPr>
              <a:t>Specify the custom dimension's name in the </a:t>
            </a:r>
            <a:r>
              <a:rPr kumimoji="0" lang="en-US" altLang="en-US" sz="1200" b="1" i="0" u="none" strike="noStrike" cap="none" normalizeH="0" baseline="0" dirty="0">
                <a:ln>
                  <a:noFill/>
                </a:ln>
                <a:solidFill>
                  <a:srgbClr val="202124"/>
                </a:solidFill>
                <a:effectLst/>
                <a:latin typeface="Roboto" panose="02000000000000000000" pitchFamily="2" charset="0"/>
              </a:rPr>
              <a:t>Name</a:t>
            </a:r>
            <a:r>
              <a:rPr kumimoji="0" lang="en-US" altLang="en-US" sz="1200" b="0" i="0" u="none" strike="noStrike" cap="none" normalizeH="0" baseline="0" dirty="0">
                <a:ln>
                  <a:noFill/>
                </a:ln>
                <a:solidFill>
                  <a:srgbClr val="202124"/>
                </a:solidFill>
                <a:effectLst/>
                <a:latin typeface="Roboto" panose="02000000000000000000" pitchFamily="2" charset="0"/>
              </a:rPr>
              <a:t> field. The name appears in the field picker and in the data table.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 Add Description</a:t>
            </a:r>
            <a:r>
              <a:rPr kumimoji="0" lang="en-US" altLang="en-US" sz="1200" b="0" i="0" u="none" strike="noStrike" cap="none" normalizeH="0" baseline="0" dirty="0">
                <a:ln>
                  <a:noFill/>
                </a:ln>
                <a:solidFill>
                  <a:srgbClr val="202124"/>
                </a:solidFill>
                <a:effectLst/>
                <a:latin typeface="Roboto" panose="02000000000000000000" pitchFamily="2" charset="0"/>
              </a:rPr>
              <a:t> to add an optional description of up to 255 characters in the </a:t>
            </a:r>
            <a:r>
              <a:rPr kumimoji="0" lang="en-US" altLang="en-US" sz="1200" b="1" i="0" u="none" strike="noStrike" cap="none" normalizeH="0" baseline="0" dirty="0">
                <a:ln>
                  <a:noFill/>
                </a:ln>
                <a:solidFill>
                  <a:srgbClr val="202124"/>
                </a:solidFill>
                <a:effectLst/>
                <a:latin typeface="Roboto" panose="02000000000000000000" pitchFamily="2" charset="0"/>
              </a:rPr>
              <a:t>Description</a:t>
            </a:r>
            <a:r>
              <a:rPr kumimoji="0" lang="en-US" altLang="en-US" sz="1200" b="0" i="0" u="none" strike="noStrike" cap="none" normalizeH="0" baseline="0" dirty="0">
                <a:ln>
                  <a:noFill/>
                </a:ln>
                <a:solidFill>
                  <a:srgbClr val="202124"/>
                </a:solidFill>
                <a:effectLst/>
                <a:latin typeface="Roboto" panose="02000000000000000000" pitchFamily="2" charset="0"/>
              </a:rPr>
              <a:t> box to give other users more context or information about the custom dimension.</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Save</a:t>
            </a:r>
            <a:r>
              <a:rPr kumimoji="0" lang="en-US" altLang="en-US" sz="1200" b="0" i="0" u="none" strike="noStrike" cap="none" normalizeH="0" baseline="0" dirty="0">
                <a:ln>
                  <a:noFill/>
                </a:ln>
                <a:solidFill>
                  <a:srgbClr val="202124"/>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Roboto" panose="02000000000000000000" pitchFamily="2" charset="0"/>
              </a:rPr>
              <a:t>The field picker will display your new custom dimension in the </a:t>
            </a:r>
            <a:r>
              <a:rPr kumimoji="0" lang="en-US" altLang="en-US" sz="1200" b="1" i="0" u="none" strike="noStrike" cap="none" normalizeH="0" baseline="0" dirty="0">
                <a:ln>
                  <a:noFill/>
                </a:ln>
                <a:solidFill>
                  <a:srgbClr val="202124"/>
                </a:solidFill>
                <a:effectLst/>
                <a:latin typeface="Roboto" panose="02000000000000000000" pitchFamily="2" charset="0"/>
              </a:rPr>
              <a:t>Custom Fields</a:t>
            </a:r>
            <a:r>
              <a:rPr kumimoji="0" lang="en-US" altLang="en-US" sz="1200" b="0" i="0" u="none" strike="noStrike" cap="none" normalizeH="0" baseline="0" dirty="0">
                <a:ln>
                  <a:noFill/>
                </a:ln>
                <a:solidFill>
                  <a:srgbClr val="202124"/>
                </a:solidFill>
                <a:effectLst/>
                <a:latin typeface="Roboto" panose="02000000000000000000" pitchFamily="2" charset="0"/>
              </a:rPr>
              <a:t> section.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Roboto" panose="02000000000000000000" pitchFamily="2" charset="0"/>
              </a:rPr>
              <a:t>As with other fields, you can select a custom dimension's name to add or remove it from a query. You can also hover over the field to reveal </a:t>
            </a:r>
            <a:r>
              <a:rPr kumimoji="0" lang="en-US" altLang="en-US" sz="1200" b="0" i="0" u="none" strike="noStrike" cap="none" normalizeH="0" baseline="0" dirty="0">
                <a:ln>
                  <a:noFill/>
                </a:ln>
                <a:solidFill>
                  <a:srgbClr val="202124"/>
                </a:solidFill>
                <a:effectLst/>
                <a:latin typeface="Roboto" panose="02000000000000000000" pitchFamily="2" charset="0"/>
                <a:hlinkClick r:id="rId5"/>
              </a:rPr>
              <a:t>more options</a:t>
            </a:r>
            <a:r>
              <a:rPr kumimoji="0" lang="en-US" altLang="en-US" sz="1200" b="0" i="0" u="none" strike="noStrike" cap="none" normalizeH="0" baseline="0" dirty="0">
                <a:ln>
                  <a:noFill/>
                </a:ln>
                <a:solidFill>
                  <a:srgbClr val="202124"/>
                </a:solidFill>
                <a:effectLst/>
                <a:latin typeface="Roboto" panose="02000000000000000000" pitchFamily="2" charset="0"/>
              </a:rPr>
              <a:t> that are available for that field, including selecting its </a:t>
            </a:r>
            <a:r>
              <a:rPr kumimoji="0" lang="en-US" altLang="en-US" sz="1200" b="1" i="0" u="none" strike="noStrike" cap="none" normalizeH="0" baseline="0" dirty="0">
                <a:ln>
                  <a:noFill/>
                </a:ln>
                <a:solidFill>
                  <a:srgbClr val="202124"/>
                </a:solidFill>
                <a:effectLst/>
                <a:latin typeface="Roboto" panose="02000000000000000000" pitchFamily="2" charset="0"/>
              </a:rPr>
              <a:t>Filter</a:t>
            </a:r>
            <a:r>
              <a:rPr kumimoji="0" lang="en-US" altLang="en-US" sz="1200" b="0" i="0" u="none" strike="noStrike" cap="none" normalizeH="0" baseline="0" dirty="0">
                <a:ln>
                  <a:noFill/>
                </a:ln>
                <a:solidFill>
                  <a:srgbClr val="202124"/>
                </a:solidFill>
                <a:effectLst/>
                <a:latin typeface="Roboto" panose="02000000000000000000" pitchFamily="2" charset="0"/>
              </a:rPr>
              <a:t> icon to use it as a </a:t>
            </a:r>
            <a:r>
              <a:rPr kumimoji="0" lang="en-US" altLang="en-US" sz="1200" b="0" i="0" u="none" strike="noStrike" cap="none" normalizeH="0" baseline="0" dirty="0">
                <a:ln>
                  <a:noFill/>
                </a:ln>
                <a:solidFill>
                  <a:srgbClr val="202124"/>
                </a:solidFill>
                <a:effectLst/>
                <a:latin typeface="Roboto" panose="02000000000000000000" pitchFamily="2" charset="0"/>
                <a:hlinkClick r:id="rId6"/>
              </a:rPr>
              <a:t>filter</a:t>
            </a:r>
            <a:r>
              <a:rPr kumimoji="0" lang="en-US" altLang="en-US" sz="1200" b="0" i="0" u="none" strike="noStrike" cap="none" normalizeH="0" baseline="0" dirty="0">
                <a:ln>
                  <a:noFill/>
                </a:ln>
                <a:solidFill>
                  <a:srgbClr val="202124"/>
                </a:solidFill>
                <a:effectLst/>
                <a:latin typeface="Roboto" panose="02000000000000000000" pitchFamily="2" charset="0"/>
              </a:rPr>
              <a:t> in a query. You can also </a:t>
            </a:r>
            <a:r>
              <a:rPr kumimoji="0" lang="en-US" altLang="en-US" sz="1200" b="0" i="0" u="none" strike="noStrike" cap="none" normalizeH="0" baseline="0" dirty="0">
                <a:ln>
                  <a:noFill/>
                </a:ln>
                <a:solidFill>
                  <a:srgbClr val="202124"/>
                </a:solidFill>
                <a:effectLst/>
                <a:latin typeface="Roboto" panose="02000000000000000000" pitchFamily="2" charset="0"/>
                <a:hlinkClick r:id="rId7"/>
              </a:rPr>
              <a:t>edit the field</a:t>
            </a:r>
            <a:r>
              <a:rPr kumimoji="0" lang="en-US" altLang="en-US" sz="1200" b="0" i="0" u="none" strike="noStrike" cap="none" normalizeH="0" baseline="0" dirty="0">
                <a:ln>
                  <a:noFill/>
                </a:ln>
                <a:solidFill>
                  <a:srgbClr val="202124"/>
                </a:solidFill>
                <a:effectLst/>
                <a:latin typeface="Roboto" panose="02000000000000000000" pitchFamily="2" charset="0"/>
              </a:rPr>
              <a:t> as necessary.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sng" strike="noStrike" cap="none" normalizeH="0" baseline="0" dirty="0">
                <a:ln>
                  <a:noFill/>
                </a:ln>
                <a:solidFill>
                  <a:srgbClr val="202124"/>
                </a:solidFill>
                <a:effectLst/>
                <a:latin typeface="Arial" panose="020B0604020202020204" pitchFamily="34" charset="0"/>
              </a:rPr>
              <a:t>Editing a custom dimension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02124"/>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Roboto" panose="02000000000000000000" pitchFamily="2" charset="0"/>
              </a:rPr>
              <a:t>To edit a custom dimension, follow these steps: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Roboto" panose="02000000000000000000" pitchFamily="2" charset="0"/>
              </a:rPr>
              <a:t>In the field picker, expand the </a:t>
            </a:r>
            <a:r>
              <a:rPr kumimoji="0" lang="en-US" altLang="en-US" sz="1200" b="1" i="0" u="none" strike="noStrike" cap="none" normalizeH="0" baseline="0" dirty="0">
                <a:ln>
                  <a:noFill/>
                </a:ln>
                <a:solidFill>
                  <a:srgbClr val="202124"/>
                </a:solidFill>
                <a:effectLst/>
                <a:latin typeface="Roboto" panose="02000000000000000000" pitchFamily="2" charset="0"/>
              </a:rPr>
              <a:t>Custom Fields</a:t>
            </a:r>
            <a:r>
              <a:rPr kumimoji="0" lang="en-US" altLang="en-US" sz="1200" b="0" i="0" u="none" strike="noStrike" cap="none" normalizeH="0" baseline="0" dirty="0">
                <a:ln>
                  <a:noFill/>
                </a:ln>
                <a:solidFill>
                  <a:srgbClr val="202124"/>
                </a:solidFill>
                <a:effectLst/>
                <a:latin typeface="Roboto" panose="02000000000000000000" pitchFamily="2" charset="0"/>
              </a:rPr>
              <a:t> section.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202124"/>
                </a:solidFill>
                <a:effectLst/>
                <a:latin typeface="Roboto" panose="02000000000000000000" pitchFamily="2" charset="0"/>
              </a:rPr>
              <a:t>Select the </a:t>
            </a:r>
            <a:r>
              <a:rPr kumimoji="0" lang="en-US" altLang="en-US" sz="1200" b="0" i="0" u="none" strike="noStrike" cap="none" normalizeH="0" baseline="0" dirty="0">
                <a:ln>
                  <a:noFill/>
                </a:ln>
                <a:solidFill>
                  <a:srgbClr val="202124"/>
                </a:solidFill>
                <a:effectLst/>
                <a:latin typeface="Roboto" panose="02000000000000000000" pitchFamily="2" charset="0"/>
                <a:hlinkClick r:id="rId8"/>
              </a:rPr>
              <a:t>three-dot </a:t>
            </a:r>
            <a:r>
              <a:rPr kumimoji="0" lang="en-US" altLang="en-US" sz="1200" b="1" i="0" u="none" strike="noStrike" cap="none" normalizeH="0" baseline="0" dirty="0">
                <a:ln>
                  <a:noFill/>
                </a:ln>
                <a:solidFill>
                  <a:srgbClr val="202124"/>
                </a:solidFill>
                <a:effectLst/>
                <a:latin typeface="Roboto" panose="02000000000000000000" pitchFamily="2" charset="0"/>
                <a:hlinkClick r:id="rId8"/>
              </a:rPr>
              <a:t>More</a:t>
            </a:r>
            <a:r>
              <a:rPr kumimoji="0" lang="en-US" altLang="en-US" sz="1200" b="0" i="0" u="none" strike="noStrike" cap="none" normalizeH="0" baseline="0" dirty="0">
                <a:ln>
                  <a:noFill/>
                </a:ln>
                <a:solidFill>
                  <a:srgbClr val="202124"/>
                </a:solidFill>
                <a:effectLst/>
                <a:latin typeface="Roboto" panose="02000000000000000000" pitchFamily="2" charset="0"/>
                <a:hlinkClick r:id="rId8"/>
              </a:rPr>
              <a:t> menu</a:t>
            </a:r>
            <a:r>
              <a:rPr kumimoji="0" lang="en-US" altLang="en-US" sz="1200" b="0" i="0" u="none" strike="noStrike" cap="none" normalizeH="0" baseline="0" dirty="0">
                <a:ln>
                  <a:noFill/>
                </a:ln>
                <a:solidFill>
                  <a:srgbClr val="202124"/>
                </a:solidFill>
                <a:effectLst/>
                <a:latin typeface="Roboto" panose="02000000000000000000" pitchFamily="2" charset="0"/>
              </a:rPr>
              <a:t> for the custom field that you want to edit.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Edit</a:t>
            </a:r>
            <a:r>
              <a:rPr kumimoji="0" lang="en-US" altLang="en-US" sz="1200" b="0" i="0" u="none" strike="noStrike" cap="none" normalizeH="0" baseline="0" dirty="0">
                <a:ln>
                  <a:noFill/>
                </a:ln>
                <a:solidFill>
                  <a:srgbClr val="202124"/>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Roboto" panose="02000000000000000000" pitchFamily="2" charset="0"/>
              </a:rPr>
              <a:t>Alternatively, select </a:t>
            </a:r>
            <a:r>
              <a:rPr kumimoji="0" lang="en-US" altLang="en-US" sz="1200" b="1" i="0" u="none" strike="noStrike" cap="none" normalizeH="0" baseline="0" dirty="0">
                <a:ln>
                  <a:noFill/>
                </a:ln>
                <a:solidFill>
                  <a:srgbClr val="202124"/>
                </a:solidFill>
                <a:effectLst/>
                <a:latin typeface="Roboto" panose="02000000000000000000" pitchFamily="2" charset="0"/>
              </a:rPr>
              <a:t>Edit</a:t>
            </a:r>
            <a:r>
              <a:rPr kumimoji="0" lang="en-US" altLang="en-US" sz="1200" b="0" i="0" u="none" strike="noStrike" cap="none" normalizeH="0" baseline="0" dirty="0">
                <a:ln>
                  <a:noFill/>
                </a:ln>
                <a:solidFill>
                  <a:srgbClr val="202124"/>
                </a:solidFill>
                <a:effectLst/>
                <a:latin typeface="Roboto" panose="02000000000000000000" pitchFamily="2" charset="0"/>
              </a:rPr>
              <a:t> from the custom field's data table gear menu.</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a:ln>
                  <a:noFill/>
                </a:ln>
                <a:solidFill>
                  <a:srgbClr val="202124"/>
                </a:solidFill>
                <a:effectLst/>
                <a:latin typeface="Roboto" panose="02000000000000000000" pitchFamily="2" charset="0"/>
              </a:rPr>
              <a:t>Change the custom dimension definition as necessary in the </a:t>
            </a:r>
            <a:r>
              <a:rPr kumimoji="0" lang="en-US" altLang="en-US" sz="1200" b="1" i="0" u="none" strike="noStrike" cap="none" normalizeH="0" baseline="0" dirty="0">
                <a:ln>
                  <a:noFill/>
                </a:ln>
                <a:solidFill>
                  <a:srgbClr val="202124"/>
                </a:solidFill>
                <a:effectLst/>
                <a:latin typeface="Roboto" panose="02000000000000000000" pitchFamily="2" charset="0"/>
              </a:rPr>
              <a:t>Expression</a:t>
            </a:r>
            <a:r>
              <a:rPr kumimoji="0" lang="en-US" altLang="en-US" sz="1200" b="0" i="0" u="none" strike="noStrike" cap="none" normalizeH="0" baseline="0" dirty="0">
                <a:ln>
                  <a:noFill/>
                </a:ln>
                <a:solidFill>
                  <a:srgbClr val="202124"/>
                </a:solidFill>
                <a:effectLst/>
                <a:latin typeface="Roboto" panose="02000000000000000000" pitchFamily="2" charset="0"/>
              </a:rPr>
              <a:t> box.</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a:ln>
                  <a:noFill/>
                </a:ln>
                <a:solidFill>
                  <a:srgbClr val="202124"/>
                </a:solidFill>
                <a:effectLst/>
                <a:latin typeface="Roboto" panose="02000000000000000000" pitchFamily="2" charset="0"/>
              </a:rPr>
              <a:t>Select a new format from the </a:t>
            </a:r>
            <a:r>
              <a:rPr kumimoji="0" lang="en-US" altLang="en-US" sz="1200" b="1" i="0" u="none" strike="noStrike" cap="none" normalizeH="0" baseline="0" dirty="0">
                <a:ln>
                  <a:noFill/>
                </a:ln>
                <a:solidFill>
                  <a:srgbClr val="202124"/>
                </a:solidFill>
                <a:effectLst/>
                <a:latin typeface="Roboto" panose="02000000000000000000" pitchFamily="2" charset="0"/>
              </a:rPr>
              <a:t>Format</a:t>
            </a:r>
            <a:r>
              <a:rPr kumimoji="0" lang="en-US" altLang="en-US" sz="1200" b="0" i="0" u="none" strike="noStrike" cap="none" normalizeH="0" baseline="0" dirty="0">
                <a:ln>
                  <a:noFill/>
                </a:ln>
                <a:solidFill>
                  <a:srgbClr val="202124"/>
                </a:solidFill>
                <a:effectLst/>
                <a:latin typeface="Roboto" panose="02000000000000000000" pitchFamily="2" charset="0"/>
              </a:rPr>
              <a:t> drop-down if desired.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a:ln>
                  <a:noFill/>
                </a:ln>
                <a:solidFill>
                  <a:srgbClr val="202124"/>
                </a:solidFill>
                <a:effectLst/>
                <a:latin typeface="Roboto" panose="02000000000000000000" pitchFamily="2" charset="0"/>
              </a:rPr>
              <a:t>Enter a new name in the </a:t>
            </a:r>
            <a:r>
              <a:rPr kumimoji="0" lang="en-US" altLang="en-US" sz="1200" b="1" i="0" u="none" strike="noStrike" cap="none" normalizeH="0" baseline="0" dirty="0">
                <a:ln>
                  <a:noFill/>
                </a:ln>
                <a:solidFill>
                  <a:srgbClr val="202124"/>
                </a:solidFill>
                <a:effectLst/>
                <a:latin typeface="Roboto" panose="02000000000000000000" pitchFamily="2" charset="0"/>
              </a:rPr>
              <a:t>Name</a:t>
            </a:r>
            <a:r>
              <a:rPr kumimoji="0" lang="en-US" altLang="en-US" sz="1200" b="0" i="0" u="none" strike="noStrike" cap="none" normalizeH="0" baseline="0" dirty="0">
                <a:ln>
                  <a:noFill/>
                </a:ln>
                <a:solidFill>
                  <a:srgbClr val="202124"/>
                </a:solidFill>
                <a:effectLst/>
                <a:latin typeface="Roboto" panose="02000000000000000000" pitchFamily="2" charset="0"/>
              </a:rPr>
              <a:t> field as desired. The name appears in the field picker and in the data table. If you have changed a custom field's definition, consider modifying the name to match.</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 Add Description</a:t>
            </a:r>
            <a:r>
              <a:rPr kumimoji="0" lang="en-US" altLang="en-US" sz="1200" b="0" i="0" u="none" strike="noStrike" cap="none" normalizeH="0" baseline="0" dirty="0">
                <a:ln>
                  <a:noFill/>
                </a:ln>
                <a:solidFill>
                  <a:srgbClr val="202124"/>
                </a:solidFill>
                <a:effectLst/>
                <a:latin typeface="Roboto" panose="02000000000000000000" pitchFamily="2" charset="0"/>
              </a:rPr>
              <a:t> to add an optional description of up to 255 characters in the </a:t>
            </a:r>
            <a:r>
              <a:rPr kumimoji="0" lang="en-US" altLang="en-US" sz="1200" b="1" i="0" u="none" strike="noStrike" cap="none" normalizeH="0" baseline="0" dirty="0">
                <a:ln>
                  <a:noFill/>
                </a:ln>
                <a:solidFill>
                  <a:srgbClr val="202124"/>
                </a:solidFill>
                <a:effectLst/>
                <a:latin typeface="Roboto" panose="02000000000000000000" pitchFamily="2" charset="0"/>
              </a:rPr>
              <a:t>Description</a:t>
            </a:r>
            <a:r>
              <a:rPr kumimoji="0" lang="en-US" altLang="en-US" sz="1200" b="0" i="0" u="none" strike="noStrike" cap="none" normalizeH="0" baseline="0" dirty="0">
                <a:ln>
                  <a:noFill/>
                </a:ln>
                <a:solidFill>
                  <a:srgbClr val="202124"/>
                </a:solidFill>
                <a:effectLst/>
                <a:latin typeface="Roboto" panose="02000000000000000000" pitchFamily="2" charset="0"/>
              </a:rPr>
              <a:t> box to give other users more context or information about the custom dimension.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202124"/>
                </a:solidFill>
                <a:effectLst/>
                <a:latin typeface="Roboto" panose="02000000000000000000" pitchFamily="2" charset="0"/>
              </a:rPr>
              <a:t>If there is an existing description, the </a:t>
            </a:r>
            <a:r>
              <a:rPr kumimoji="0" lang="en-US" altLang="en-US" sz="1200" b="1" i="0" u="none" strike="noStrike" cap="none" normalizeH="0" baseline="0" dirty="0">
                <a:ln>
                  <a:noFill/>
                </a:ln>
                <a:solidFill>
                  <a:srgbClr val="202124"/>
                </a:solidFill>
                <a:effectLst/>
                <a:latin typeface="Roboto" panose="02000000000000000000" pitchFamily="2" charset="0"/>
              </a:rPr>
              <a:t>Description</a:t>
            </a:r>
            <a:r>
              <a:rPr kumimoji="0" lang="en-US" altLang="en-US" sz="1200" b="0" i="0" u="none" strike="noStrike" cap="none" normalizeH="0" baseline="0" dirty="0">
                <a:ln>
                  <a:noFill/>
                </a:ln>
                <a:solidFill>
                  <a:srgbClr val="202124"/>
                </a:solidFill>
                <a:effectLst/>
                <a:latin typeface="Roboto" panose="02000000000000000000" pitchFamily="2" charset="0"/>
              </a:rPr>
              <a:t> box will automatically appear.</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0" i="0" u="none" strike="noStrike" cap="none" normalizeH="0" baseline="0" dirty="0">
                <a:ln>
                  <a:noFill/>
                </a:ln>
                <a:solidFill>
                  <a:srgbClr val="202124"/>
                </a:solidFill>
                <a:effectLst/>
                <a:latin typeface="Roboto" panose="02000000000000000000" pitchFamily="2" charset="0"/>
              </a:rPr>
              <a:t>Select </a:t>
            </a:r>
            <a:r>
              <a:rPr kumimoji="0" lang="en-US" altLang="en-US" sz="1200" b="1" i="0" u="none" strike="noStrike" cap="none" normalizeH="0" baseline="0" dirty="0">
                <a:ln>
                  <a:noFill/>
                </a:ln>
                <a:solidFill>
                  <a:srgbClr val="202124"/>
                </a:solidFill>
                <a:effectLst/>
                <a:latin typeface="Roboto" panose="02000000000000000000" pitchFamily="2" charset="0"/>
              </a:rPr>
              <a:t>Save</a:t>
            </a:r>
            <a:r>
              <a:rPr kumimoji="0" lang="en-US" altLang="en-US" sz="1200" b="0" i="0" u="none" strike="noStrike" cap="none" normalizeH="0" baseline="0" dirty="0">
                <a:ln>
                  <a:noFill/>
                </a:ln>
                <a:solidFill>
                  <a:srgbClr val="202124"/>
                </a:solidFill>
                <a:effectLst/>
                <a:latin typeface="Roboto"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IN" sz="1200" dirty="0"/>
          </a:p>
        </p:txBody>
      </p:sp>
      <p:sp>
        <p:nvSpPr>
          <p:cNvPr id="4" name="Rectangle 2">
            <a:extLst>
              <a:ext uri="{FF2B5EF4-FFF2-40B4-BE49-F238E27FC236}">
                <a16:creationId xmlns:a16="http://schemas.microsoft.com/office/drawing/2014/main" id="{65F09FC6-0064-B9B6-32FC-F2600E6441A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5D2C2FEC-D857-F181-77D2-F32C8558E77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1444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071F740-9DE1-F787-73F9-097E994D0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0355"/>
            <a:ext cx="12192000" cy="5883089"/>
          </a:xfrm>
          <a:prstGeom prst="rect">
            <a:avLst/>
          </a:prstGeom>
        </p:spPr>
      </p:pic>
      <p:sp>
        <p:nvSpPr>
          <p:cNvPr id="2" name="TextBox 1">
            <a:extLst>
              <a:ext uri="{FF2B5EF4-FFF2-40B4-BE49-F238E27FC236}">
                <a16:creationId xmlns:a16="http://schemas.microsoft.com/office/drawing/2014/main" id="{DC37AFCD-0E7D-6246-9B72-BAB85F8AB324}"/>
              </a:ext>
            </a:extLst>
          </p:cNvPr>
          <p:cNvSpPr txBox="1"/>
          <p:nvPr/>
        </p:nvSpPr>
        <p:spPr>
          <a:xfrm>
            <a:off x="180974" y="144556"/>
            <a:ext cx="7324726" cy="523220"/>
          </a:xfrm>
          <a:prstGeom prst="rect">
            <a:avLst/>
          </a:prstGeom>
          <a:noFill/>
        </p:spPr>
        <p:txBody>
          <a:bodyPr wrap="square" rtlCol="0">
            <a:spAutoFit/>
          </a:bodyPr>
          <a:lstStyle/>
          <a:p>
            <a:r>
              <a:rPr lang="en-IN" sz="2800" b="1" u="sng" dirty="0">
                <a:latin typeface="NouvelR" pitchFamily="2" charset="0"/>
              </a:rPr>
              <a:t>Explore UI Interface Overview: 2</a:t>
            </a:r>
          </a:p>
        </p:txBody>
      </p:sp>
    </p:spTree>
    <p:extLst>
      <p:ext uri="{BB962C8B-B14F-4D97-AF65-F5344CB8AC3E}">
        <p14:creationId xmlns:p14="http://schemas.microsoft.com/office/powerpoint/2010/main" val="1196482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4046CFB9-ABA8-697D-6B03-5FE4BB5CDC5C}"/>
              </a:ext>
            </a:extLst>
          </p:cNvPr>
          <p:cNvPicPr>
            <a:picLocks noChangeAspect="1"/>
          </p:cNvPicPr>
          <p:nvPr/>
        </p:nvPicPr>
        <p:blipFill rotWithShape="1">
          <a:blip r:embed="rId2">
            <a:extLst>
              <a:ext uri="{28A0092B-C50C-407E-A947-70E740481C1C}">
                <a14:useLocalDpi xmlns:a14="http://schemas.microsoft.com/office/drawing/2010/main" val="0"/>
              </a:ext>
            </a:extLst>
          </a:blip>
          <a:srcRect r="1" b="1440"/>
          <a:stretch/>
        </p:blipFill>
        <p:spPr>
          <a:xfrm>
            <a:off x="126673" y="248067"/>
            <a:ext cx="11938653" cy="6618898"/>
          </a:xfrm>
          <a:prstGeom prst="rect">
            <a:avLst/>
          </a:prstGeom>
        </p:spPr>
      </p:pic>
      <p:sp>
        <p:nvSpPr>
          <p:cNvPr id="3" name="TextBox 2">
            <a:extLst>
              <a:ext uri="{FF2B5EF4-FFF2-40B4-BE49-F238E27FC236}">
                <a16:creationId xmlns:a16="http://schemas.microsoft.com/office/drawing/2014/main" id="{A74A89F2-9522-CFD1-BACC-CB4708B2E3E5}"/>
              </a:ext>
            </a:extLst>
          </p:cNvPr>
          <p:cNvSpPr txBox="1"/>
          <p:nvPr/>
        </p:nvSpPr>
        <p:spPr>
          <a:xfrm>
            <a:off x="546847" y="340659"/>
            <a:ext cx="4177553" cy="523220"/>
          </a:xfrm>
          <a:prstGeom prst="rect">
            <a:avLst/>
          </a:prstGeom>
          <a:noFill/>
        </p:spPr>
        <p:txBody>
          <a:bodyPr wrap="square" rtlCol="0">
            <a:spAutoFit/>
          </a:bodyPr>
          <a:lstStyle/>
          <a:p>
            <a:r>
              <a:rPr lang="en-IN" sz="2800" b="1" u="sng" dirty="0">
                <a:latin typeface="NouvelR" pitchFamily="2" charset="0"/>
              </a:rPr>
              <a:t>Explore </a:t>
            </a:r>
            <a:r>
              <a:rPr lang="en-IN" sz="2800" b="1" u="sng" dirty="0" err="1">
                <a:latin typeface="NouvelR" pitchFamily="2" charset="0"/>
              </a:rPr>
              <a:t>Color</a:t>
            </a:r>
            <a:r>
              <a:rPr lang="en-IN" sz="2800" b="1" u="sng" dirty="0">
                <a:latin typeface="NouvelR" pitchFamily="2" charset="0"/>
              </a:rPr>
              <a:t> Coding:</a:t>
            </a:r>
          </a:p>
        </p:txBody>
      </p:sp>
    </p:spTree>
    <p:extLst>
      <p:ext uri="{BB962C8B-B14F-4D97-AF65-F5344CB8AC3E}">
        <p14:creationId xmlns:p14="http://schemas.microsoft.com/office/powerpoint/2010/main" val="2352585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5" name="Rectangle 2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Triangle 2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question marks and stars">
            <a:extLst>
              <a:ext uri="{FF2B5EF4-FFF2-40B4-BE49-F238E27FC236}">
                <a16:creationId xmlns:a16="http://schemas.microsoft.com/office/drawing/2014/main" id="{B72DC1CA-A9B8-595E-6A45-669315FF06E1}"/>
              </a:ext>
            </a:extLst>
          </p:cNvPr>
          <p:cNvPicPr>
            <a:picLocks noChangeAspect="1"/>
          </p:cNvPicPr>
          <p:nvPr/>
        </p:nvPicPr>
        <p:blipFill rotWithShape="1">
          <a:blip r:embed="rId2">
            <a:extLst>
              <a:ext uri="{28A0092B-C50C-407E-A947-70E740481C1C}">
                <a14:useLocalDpi xmlns:a14="http://schemas.microsoft.com/office/drawing/2010/main" val="0"/>
              </a:ext>
            </a:extLst>
          </a:blip>
          <a:srcRect t="15296" b="7622"/>
          <a:stretch/>
        </p:blipFill>
        <p:spPr>
          <a:xfrm>
            <a:off x="492561" y="-107576"/>
            <a:ext cx="11080662" cy="6405898"/>
          </a:xfrm>
          <a:prstGeom prst="rect">
            <a:avLst/>
          </a:prstGeom>
        </p:spPr>
      </p:pic>
    </p:spTree>
    <p:extLst>
      <p:ext uri="{BB962C8B-B14F-4D97-AF65-F5344CB8AC3E}">
        <p14:creationId xmlns:p14="http://schemas.microsoft.com/office/powerpoint/2010/main" val="3746073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circle with white text">
            <a:extLst>
              <a:ext uri="{FF2B5EF4-FFF2-40B4-BE49-F238E27FC236}">
                <a16:creationId xmlns:a16="http://schemas.microsoft.com/office/drawing/2014/main" id="{FF4F6D5B-FA84-C45C-E3BB-6EB8142ED499}"/>
              </a:ext>
            </a:extLst>
          </p:cNvPr>
          <p:cNvPicPr>
            <a:picLocks noChangeAspect="1"/>
          </p:cNvPicPr>
          <p:nvPr/>
        </p:nvPicPr>
        <p:blipFill rotWithShape="1">
          <a:blip r:embed="rId2">
            <a:extLst>
              <a:ext uri="{28A0092B-C50C-407E-A947-70E740481C1C}">
                <a14:useLocalDpi xmlns:a14="http://schemas.microsoft.com/office/drawing/2010/main" val="0"/>
              </a:ext>
            </a:extLst>
          </a:blip>
          <a:srcRect t="303" r="2" b="4046"/>
          <a:stretch/>
        </p:blipFill>
        <p:spPr>
          <a:xfrm>
            <a:off x="318335" y="321733"/>
            <a:ext cx="11550226" cy="6214534"/>
          </a:xfrm>
          <a:custGeom>
            <a:avLst/>
            <a:gdLst/>
            <a:ahLst/>
            <a:cxnLst/>
            <a:rect l="l" t="t" r="r" b="b"/>
            <a:pathLst>
              <a:path w="11550226" h="6214534">
                <a:moveTo>
                  <a:pt x="0" y="0"/>
                </a:moveTo>
                <a:lnTo>
                  <a:pt x="6061984" y="0"/>
                </a:lnTo>
                <a:lnTo>
                  <a:pt x="6061984" y="1786"/>
                </a:lnTo>
                <a:lnTo>
                  <a:pt x="7226327" y="1786"/>
                </a:lnTo>
                <a:lnTo>
                  <a:pt x="7968826" y="1786"/>
                </a:lnTo>
                <a:lnTo>
                  <a:pt x="7968828" y="1786"/>
                </a:lnTo>
                <a:lnTo>
                  <a:pt x="11550226" y="1786"/>
                </a:lnTo>
                <a:lnTo>
                  <a:pt x="11550226" y="2866740"/>
                </a:lnTo>
                <a:lnTo>
                  <a:pt x="8106781" y="6214534"/>
                </a:lnTo>
                <a:lnTo>
                  <a:pt x="7226327" y="6214534"/>
                </a:lnTo>
                <a:lnTo>
                  <a:pt x="7226327" y="6212748"/>
                </a:lnTo>
                <a:lnTo>
                  <a:pt x="6061984" y="6212748"/>
                </a:lnTo>
                <a:lnTo>
                  <a:pt x="5454226" y="6212748"/>
                </a:lnTo>
                <a:lnTo>
                  <a:pt x="0" y="6212748"/>
                </a:lnTo>
                <a:close/>
              </a:path>
            </a:pathLst>
          </a:custGeom>
        </p:spPr>
      </p:pic>
      <p:sp>
        <p:nvSpPr>
          <p:cNvPr id="50" name="Right Triangle 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with a black background&#10;&#10;Description automatically generated">
            <a:extLst>
              <a:ext uri="{FF2B5EF4-FFF2-40B4-BE49-F238E27FC236}">
                <a16:creationId xmlns:a16="http://schemas.microsoft.com/office/drawing/2014/main" id="{4FC51E83-06E8-B0AD-1343-87EE73A43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792" y="709364"/>
            <a:ext cx="1845127" cy="1828800"/>
          </a:xfrm>
          <a:prstGeom prst="rect">
            <a:avLst/>
          </a:prstGeom>
        </p:spPr>
      </p:pic>
    </p:spTree>
    <p:extLst>
      <p:ext uri="{BB962C8B-B14F-4D97-AF65-F5344CB8AC3E}">
        <p14:creationId xmlns:p14="http://schemas.microsoft.com/office/powerpoint/2010/main" val="1618717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9AF20F7-B26C-B710-6C5F-F639E8C3D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17" y="442660"/>
            <a:ext cx="11918166" cy="5972679"/>
          </a:xfrm>
          <a:prstGeom prst="rect">
            <a:avLst/>
          </a:prstGeom>
          <a:ln>
            <a:noFill/>
          </a:ln>
        </p:spPr>
      </p:pic>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B654ACFC-62AD-B695-8564-A530113FCC26}"/>
                  </a:ext>
                </a:extLst>
              </p14:cNvPr>
              <p14:cNvContentPartPr/>
              <p14:nvPr/>
            </p14:nvContentPartPr>
            <p14:xfrm>
              <a:off x="2143185" y="3343275"/>
              <a:ext cx="1027440" cy="39960"/>
            </p14:xfrm>
          </p:contentPart>
        </mc:Choice>
        <mc:Fallback xmlns="">
          <p:pic>
            <p:nvPicPr>
              <p:cNvPr id="48" name="Ink 47">
                <a:extLst>
                  <a:ext uri="{FF2B5EF4-FFF2-40B4-BE49-F238E27FC236}">
                    <a16:creationId xmlns:a16="http://schemas.microsoft.com/office/drawing/2014/main" id="{B654ACFC-62AD-B695-8564-A530113FCC26}"/>
                  </a:ext>
                </a:extLst>
              </p:cNvPr>
              <p:cNvPicPr/>
              <p:nvPr/>
            </p:nvPicPr>
            <p:blipFill>
              <a:blip r:embed="rId4"/>
              <a:stretch>
                <a:fillRect/>
              </a:stretch>
            </p:blipFill>
            <p:spPr>
              <a:xfrm>
                <a:off x="2089185" y="3235635"/>
                <a:ext cx="1135080" cy="255600"/>
              </a:xfrm>
              <a:prstGeom prst="rect">
                <a:avLst/>
              </a:prstGeom>
            </p:spPr>
          </p:pic>
        </mc:Fallback>
      </mc:AlternateContent>
    </p:spTree>
    <p:extLst>
      <p:ext uri="{BB962C8B-B14F-4D97-AF65-F5344CB8AC3E}">
        <p14:creationId xmlns:p14="http://schemas.microsoft.com/office/powerpoint/2010/main" val="2180425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28E03A-1F68-267F-8871-D442F7620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3914"/>
            <a:ext cx="12192000" cy="627017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A6C3D69-CCFA-D415-68CB-75D83F3B9C11}"/>
                  </a:ext>
                </a:extLst>
              </p14:cNvPr>
              <p14:cNvContentPartPr/>
              <p14:nvPr/>
            </p14:nvContentPartPr>
            <p14:xfrm>
              <a:off x="2768852" y="767195"/>
              <a:ext cx="1793160" cy="122040"/>
            </p14:xfrm>
          </p:contentPart>
        </mc:Choice>
        <mc:Fallback xmlns="">
          <p:pic>
            <p:nvPicPr>
              <p:cNvPr id="5" name="Ink 4">
                <a:extLst>
                  <a:ext uri="{FF2B5EF4-FFF2-40B4-BE49-F238E27FC236}">
                    <a16:creationId xmlns:a16="http://schemas.microsoft.com/office/drawing/2014/main" id="{DA6C3D69-CCFA-D415-68CB-75D83F3B9C11}"/>
                  </a:ext>
                </a:extLst>
              </p:cNvPr>
              <p:cNvPicPr/>
              <p:nvPr/>
            </p:nvPicPr>
            <p:blipFill>
              <a:blip r:embed="rId4"/>
              <a:stretch>
                <a:fillRect/>
              </a:stretch>
            </p:blipFill>
            <p:spPr>
              <a:xfrm>
                <a:off x="2715212" y="659195"/>
                <a:ext cx="1900800" cy="337680"/>
              </a:xfrm>
              <a:prstGeom prst="rect">
                <a:avLst/>
              </a:prstGeom>
            </p:spPr>
          </p:pic>
        </mc:Fallback>
      </mc:AlternateContent>
    </p:spTree>
    <p:extLst>
      <p:ext uri="{BB962C8B-B14F-4D97-AF65-F5344CB8AC3E}">
        <p14:creationId xmlns:p14="http://schemas.microsoft.com/office/powerpoint/2010/main" val="2506567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A167AED-3AC3-C941-8830-3D5C89805D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A89F457-B54F-8AB0-B86E-6E515626B7BD}"/>
              </a:ext>
            </a:extLst>
          </p:cNvPr>
          <p:cNvSpPr txBox="1"/>
          <p:nvPr/>
        </p:nvSpPr>
        <p:spPr>
          <a:xfrm>
            <a:off x="283064" y="-76201"/>
            <a:ext cx="11010834" cy="7525137"/>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1" i="0" u="sng" strike="noStrike" cap="none" normalizeH="0" baseline="0" dirty="0">
                <a:ln>
                  <a:noFill/>
                </a:ln>
                <a:solidFill>
                  <a:srgbClr val="202124"/>
                </a:solidFill>
                <a:effectLst/>
                <a:latin typeface="NouvelR" pitchFamily="2" charset="0"/>
              </a:rPr>
              <a:t>Custom Measure</a:t>
            </a:r>
            <a:endPar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Creating a custom measure from a dimension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You can create a custom measure from a dimension in one of the following ways:</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Using the dimension's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three-dot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More</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 menu</a:t>
            </a:r>
            <a:endPar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Using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3"/>
              </a:rPr>
              <a:t>Custom Fields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3"/>
              </a:rPr>
              <a:t> section</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of the field picker.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The second method lets you customize the custom field as you create it, such as renaming, adding an optional description, or selecting a different format other than the default.</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Using the dimension's three-dot More menu</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In many cases, you can use this shortcut technique:</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Expand the field picker view that contains the dimension that you want to measure.</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Select the dimension's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three-dot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More</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2"/>
              </a:rPr>
              <a:t> menu</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Select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Aggregate</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to display options for creating a custom measure. The suggested functions vary based on the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4"/>
              </a:rPr>
              <a:t>type of dimension</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you've chosen (such as number, string, or date). Select a function.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Expand the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Custom Fields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section in the field picker to see your new field.</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As with other fields, you can select a custom field's name to add or remove it from a query. You can also hover over the field to reveal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5"/>
              </a:rPr>
              <a:t>more options</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that are available for that field, including selecting its </a:t>
            </a:r>
            <a:r>
              <a:rPr kumimoji="0" lang="en-US" altLang="en-US" sz="1200" b="1"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Filter</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icon to use it as a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6"/>
              </a:rPr>
              <a:t>filter</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in a query. You can also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7"/>
              </a:rPr>
              <a:t>edit the field</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as necessary.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1" i="0" u="none" strike="noStrike" cap="none" normalizeH="0" baseline="0" dirty="0">
                <a:ln>
                  <a:noFill/>
                </a:ln>
                <a:solidFill>
                  <a:srgbClr val="202124"/>
                </a:solidFill>
                <a:effectLst/>
                <a:latin typeface="Arial" panose="020B0604020202020204" pitchFamily="34" charset="0"/>
              </a:rPr>
              <a:t>Custom field types for measures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You can create only one custom field type, a filtered measure, from measures in an Explore's field picker, depending on the base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measure type.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The following table outlines the </a:t>
            </a: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rPr>
              <a:t>LookML</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fields to which measure types you can add a filter.</a:t>
            </a:r>
            <a:endParaRPr lang="en-US" altLang="en-US" sz="1200" dirty="0">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8"/>
              </a:rPr>
              <a:t>string measure type</a:t>
            </a:r>
            <a:endParaRPr lang="en-US" altLang="en-US" sz="1200" dirty="0">
              <a:solidFill>
                <a:srgbClr val="202124"/>
              </a:solidFill>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9"/>
              </a:rPr>
              <a:t>list measure type</a:t>
            </a:r>
            <a:endParaRPr lang="en-US" altLang="en-US" sz="1200" dirty="0">
              <a:solidFill>
                <a:srgbClr val="202124"/>
              </a:solidFill>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10"/>
              </a:rPr>
              <a:t>date measure type</a:t>
            </a:r>
            <a:endParaRPr lang="en-US" altLang="en-US" sz="1200" dirty="0">
              <a:solidFill>
                <a:srgbClr val="202124"/>
              </a:solidFill>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err="1">
                <a:ln>
                  <a:noFill/>
                </a:ln>
                <a:solidFill>
                  <a:srgbClr val="202124"/>
                </a:solidFill>
                <a:effectLst/>
                <a:latin typeface="Cambria" panose="02040503050406030204" pitchFamily="18" charset="0"/>
                <a:ea typeface="Cambria" panose="02040503050406030204" pitchFamily="18" charset="0"/>
                <a:hlinkClick r:id="rId11"/>
              </a:rPr>
              <a:t>yesno</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11"/>
              </a:rPr>
              <a:t> measure type</a:t>
            </a:r>
            <a:endParaRPr lang="en-US" altLang="en-US" sz="1200" dirty="0">
              <a:solidFill>
                <a:srgbClr val="202124"/>
              </a:solidFill>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rPr>
              <a:t> </a:t>
            </a:r>
            <a:r>
              <a:rPr kumimoji="0" lang="en-US" altLang="en-US" sz="1200" b="0" i="0" u="none" strike="noStrike" cap="none" normalizeH="0" baseline="0" dirty="0">
                <a:ln>
                  <a:noFill/>
                </a:ln>
                <a:solidFill>
                  <a:srgbClr val="202124"/>
                </a:solidFill>
                <a:effectLst/>
                <a:latin typeface="Cambria" panose="02040503050406030204" pitchFamily="18" charset="0"/>
                <a:ea typeface="Cambria" panose="02040503050406030204" pitchFamily="18" charset="0"/>
                <a:hlinkClick r:id="rId12"/>
              </a:rPr>
              <a:t>numeric measure types</a:t>
            </a:r>
            <a:r>
              <a:rPr lang="en-US" altLang="en-US" sz="1200" baseline="30000" dirty="0">
                <a:solidFill>
                  <a:srgbClr val="202124"/>
                </a:solidFill>
                <a:latin typeface="Cambria" panose="02040503050406030204" pitchFamily="18" charset="0"/>
                <a:ea typeface="Cambria" panose="02040503050406030204" pitchFamily="18" charset="0"/>
              </a:rPr>
              <a:t>*</a:t>
            </a:r>
            <a:endParaRPr kumimoji="0" lang="en-US" altLang="en-US" sz="12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IN" sz="1200" dirty="0"/>
          </a:p>
        </p:txBody>
      </p:sp>
      <p:sp>
        <p:nvSpPr>
          <p:cNvPr id="6" name="Rectangle 3">
            <a:extLst>
              <a:ext uri="{FF2B5EF4-FFF2-40B4-BE49-F238E27FC236}">
                <a16:creationId xmlns:a16="http://schemas.microsoft.com/office/drawing/2014/main" id="{CF8BAFA2-DC27-D2F3-FF19-66465B7C028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18652095-0307-9ECC-00B0-0DFABD0FB0EC}"/>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4104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A577B4F-E179-B4C7-7FC2-83F133096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54" y="159808"/>
            <a:ext cx="12192000" cy="653838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3CE8BE9-682E-798C-63BB-101B4D8E62B4}"/>
                  </a:ext>
                </a:extLst>
              </p14:cNvPr>
              <p14:cNvContentPartPr/>
              <p14:nvPr/>
            </p14:nvContentPartPr>
            <p14:xfrm>
              <a:off x="2160353" y="3764873"/>
              <a:ext cx="886680" cy="29160"/>
            </p14:xfrm>
          </p:contentPart>
        </mc:Choice>
        <mc:Fallback xmlns="">
          <p:pic>
            <p:nvPicPr>
              <p:cNvPr id="6" name="Ink 5">
                <a:extLst>
                  <a:ext uri="{FF2B5EF4-FFF2-40B4-BE49-F238E27FC236}">
                    <a16:creationId xmlns:a16="http://schemas.microsoft.com/office/drawing/2014/main" id="{73CE8BE9-682E-798C-63BB-101B4D8E62B4}"/>
                  </a:ext>
                </a:extLst>
              </p:cNvPr>
              <p:cNvPicPr/>
              <p:nvPr/>
            </p:nvPicPr>
            <p:blipFill>
              <a:blip r:embed="rId4"/>
              <a:stretch>
                <a:fillRect/>
              </a:stretch>
            </p:blipFill>
            <p:spPr>
              <a:xfrm>
                <a:off x="2106713" y="3657233"/>
                <a:ext cx="994320" cy="244800"/>
              </a:xfrm>
              <a:prstGeom prst="rect">
                <a:avLst/>
              </a:prstGeom>
            </p:spPr>
          </p:pic>
        </mc:Fallback>
      </mc:AlternateContent>
    </p:spTree>
    <p:extLst>
      <p:ext uri="{BB962C8B-B14F-4D97-AF65-F5344CB8AC3E}">
        <p14:creationId xmlns:p14="http://schemas.microsoft.com/office/powerpoint/2010/main" val="158680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1c0902-ed92-4fed-896d-2e7725de02d4}" enabled="1" method="Standard" siteId="{d6b0bbee-7cd9-4d60-bce6-4a67b543e2ae}" removed="0"/>
</clbl:labelList>
</file>

<file path=docProps/app.xml><?xml version="1.0" encoding="utf-8"?>
<Properties xmlns="http://schemas.openxmlformats.org/officeDocument/2006/extended-properties" xmlns:vt="http://schemas.openxmlformats.org/officeDocument/2006/docPropsVTypes">
  <Template>Gallery</Template>
  <TotalTime>3120</TotalTime>
  <Words>7167</Words>
  <Application>Microsoft Office PowerPoint</Application>
  <PresentationFormat>Widescreen</PresentationFormat>
  <Paragraphs>536</Paragraphs>
  <Slides>53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Calibri Light</vt:lpstr>
      <vt:lpstr>Cambria</vt:lpstr>
      <vt:lpstr>NouvelR</vt:lpstr>
      <vt:lpstr>Roboto</vt:lpstr>
      <vt:lpstr>Rockwell</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Devarajan</dc:creator>
  <cp:lastModifiedBy>PALANIAPPAN Devarajan</cp:lastModifiedBy>
  <cp:revision>1</cp:revision>
  <dcterms:created xsi:type="dcterms:W3CDTF">2023-12-04T07:46:50Z</dcterms:created>
  <dcterms:modified xsi:type="dcterms:W3CDTF">2024-02-05T13:29:33Z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Confidential C</vt:lpwstr>
  </property>
</Properties>
</file>